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5"/>
  </p:notesMasterIdLst>
  <p:sldIdLst>
    <p:sldId id="256" r:id="rId2"/>
    <p:sldId id="291" r:id="rId3"/>
    <p:sldId id="294" r:id="rId4"/>
    <p:sldId id="258" r:id="rId5"/>
    <p:sldId id="320" r:id="rId6"/>
    <p:sldId id="319" r:id="rId7"/>
    <p:sldId id="322" r:id="rId8"/>
    <p:sldId id="323" r:id="rId9"/>
    <p:sldId id="324" r:id="rId10"/>
    <p:sldId id="321" r:id="rId11"/>
    <p:sldId id="325" r:id="rId12"/>
    <p:sldId id="326" r:id="rId13"/>
    <p:sldId id="327" r:id="rId14"/>
    <p:sldId id="328" r:id="rId15"/>
    <p:sldId id="329" r:id="rId16"/>
    <p:sldId id="295" r:id="rId17"/>
    <p:sldId id="307" r:id="rId18"/>
    <p:sldId id="306" r:id="rId19"/>
    <p:sldId id="309" r:id="rId20"/>
    <p:sldId id="313" r:id="rId21"/>
    <p:sldId id="315" r:id="rId22"/>
    <p:sldId id="317" r:id="rId23"/>
    <p:sldId id="278" r:id="rId24"/>
  </p:sldIdLst>
  <p:sldSz cx="10691813" cy="7559675"/>
  <p:notesSz cx="6858000" cy="9144000"/>
  <p:defaultTextStyle>
    <a:defPPr>
      <a:defRPr lang="en-US"/>
    </a:defPPr>
    <a:lvl1pPr marL="0" algn="l" defTabSz="1042873" rtl="0" eaLnBrk="1" latinLnBrk="0" hangingPunct="1">
      <a:defRPr sz="2053" kern="1200">
        <a:solidFill>
          <a:schemeClr val="tx1"/>
        </a:solidFill>
        <a:latin typeface="+mn-lt"/>
        <a:ea typeface="+mn-ea"/>
        <a:cs typeface="+mn-cs"/>
      </a:defRPr>
    </a:lvl1pPr>
    <a:lvl2pPr marL="521437" algn="l" defTabSz="1042873" rtl="0" eaLnBrk="1" latinLnBrk="0" hangingPunct="1">
      <a:defRPr sz="2053" kern="1200">
        <a:solidFill>
          <a:schemeClr val="tx1"/>
        </a:solidFill>
        <a:latin typeface="+mn-lt"/>
        <a:ea typeface="+mn-ea"/>
        <a:cs typeface="+mn-cs"/>
      </a:defRPr>
    </a:lvl2pPr>
    <a:lvl3pPr marL="1042873" algn="l" defTabSz="1042873" rtl="0" eaLnBrk="1" latinLnBrk="0" hangingPunct="1">
      <a:defRPr sz="2053" kern="1200">
        <a:solidFill>
          <a:schemeClr val="tx1"/>
        </a:solidFill>
        <a:latin typeface="+mn-lt"/>
        <a:ea typeface="+mn-ea"/>
        <a:cs typeface="+mn-cs"/>
      </a:defRPr>
    </a:lvl3pPr>
    <a:lvl4pPr marL="1564310" algn="l" defTabSz="1042873" rtl="0" eaLnBrk="1" latinLnBrk="0" hangingPunct="1">
      <a:defRPr sz="2053" kern="1200">
        <a:solidFill>
          <a:schemeClr val="tx1"/>
        </a:solidFill>
        <a:latin typeface="+mn-lt"/>
        <a:ea typeface="+mn-ea"/>
        <a:cs typeface="+mn-cs"/>
      </a:defRPr>
    </a:lvl4pPr>
    <a:lvl5pPr marL="2085746" algn="l" defTabSz="1042873" rtl="0" eaLnBrk="1" latinLnBrk="0" hangingPunct="1">
      <a:defRPr sz="2053" kern="1200">
        <a:solidFill>
          <a:schemeClr val="tx1"/>
        </a:solidFill>
        <a:latin typeface="+mn-lt"/>
        <a:ea typeface="+mn-ea"/>
        <a:cs typeface="+mn-cs"/>
      </a:defRPr>
    </a:lvl5pPr>
    <a:lvl6pPr marL="2607183" algn="l" defTabSz="1042873" rtl="0" eaLnBrk="1" latinLnBrk="0" hangingPunct="1">
      <a:defRPr sz="2053" kern="1200">
        <a:solidFill>
          <a:schemeClr val="tx1"/>
        </a:solidFill>
        <a:latin typeface="+mn-lt"/>
        <a:ea typeface="+mn-ea"/>
        <a:cs typeface="+mn-cs"/>
      </a:defRPr>
    </a:lvl6pPr>
    <a:lvl7pPr marL="3128620" algn="l" defTabSz="1042873" rtl="0" eaLnBrk="1" latinLnBrk="0" hangingPunct="1">
      <a:defRPr sz="2053" kern="1200">
        <a:solidFill>
          <a:schemeClr val="tx1"/>
        </a:solidFill>
        <a:latin typeface="+mn-lt"/>
        <a:ea typeface="+mn-ea"/>
        <a:cs typeface="+mn-cs"/>
      </a:defRPr>
    </a:lvl7pPr>
    <a:lvl8pPr marL="3650056" algn="l" defTabSz="1042873" rtl="0" eaLnBrk="1" latinLnBrk="0" hangingPunct="1">
      <a:defRPr sz="2053" kern="1200">
        <a:solidFill>
          <a:schemeClr val="tx1"/>
        </a:solidFill>
        <a:latin typeface="+mn-lt"/>
        <a:ea typeface="+mn-ea"/>
        <a:cs typeface="+mn-cs"/>
      </a:defRPr>
    </a:lvl8pPr>
    <a:lvl9pPr marL="4171493" algn="l" defTabSz="1042873" rtl="0" eaLnBrk="1" latinLnBrk="0" hangingPunct="1">
      <a:defRPr sz="20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336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tin Jenner" initials="MJ" lastIdx="7"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6DAD9"/>
    <a:srgbClr val="E30613"/>
    <a:srgbClr val="33373C"/>
    <a:srgbClr val="33FF34"/>
    <a:srgbClr val="828186"/>
    <a:srgbClr val="A5A9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757" autoAdjust="0"/>
    <p:restoredTop sz="95098" autoAdjust="0"/>
  </p:normalViewPr>
  <p:slideViewPr>
    <p:cSldViewPr showGuides="1">
      <p:cViewPr>
        <p:scale>
          <a:sx n="85" d="100"/>
          <a:sy n="85" d="100"/>
        </p:scale>
        <p:origin x="240" y="456"/>
      </p:cViewPr>
      <p:guideLst>
        <p:guide orient="horz" pos="2381"/>
        <p:guide pos="3368"/>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tiff>
</file>

<file path=ppt/media/image11.png>
</file>

<file path=ppt/media/image12.tiff>
</file>

<file path=ppt/media/image13.png>
</file>

<file path=ppt/media/image2.png>
</file>

<file path=ppt/media/image3.png>
</file>

<file path=ppt/media/image5.tif>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AEFA44-0771-4DFC-B26A-9102D4547DD2}" type="datetimeFigureOut">
              <a:rPr lang="en-GB" smtClean="0"/>
              <a:t>07/10/2019</a:t>
            </a:fld>
            <a:endParaRPr lang="en-GB" dirty="0"/>
          </a:p>
        </p:txBody>
      </p:sp>
      <p:sp>
        <p:nvSpPr>
          <p:cNvPr id="4" name="Slide Image Placeholder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4A314-C704-4C33-84AA-6D9A56C39AB3}" type="slidenum">
              <a:rPr lang="en-GB" smtClean="0"/>
              <a:t>‹#›</a:t>
            </a:fld>
            <a:endParaRPr lang="en-GB" dirty="0"/>
          </a:p>
        </p:txBody>
      </p:sp>
    </p:spTree>
    <p:extLst>
      <p:ext uri="{BB962C8B-B14F-4D97-AF65-F5344CB8AC3E}">
        <p14:creationId xmlns:p14="http://schemas.microsoft.com/office/powerpoint/2010/main" val="2879104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2</a:t>
            </a:fld>
            <a:endParaRPr lang="en-GB" dirty="0"/>
          </a:p>
        </p:txBody>
      </p:sp>
    </p:spTree>
    <p:extLst>
      <p:ext uri="{BB962C8B-B14F-4D97-AF65-F5344CB8AC3E}">
        <p14:creationId xmlns:p14="http://schemas.microsoft.com/office/powerpoint/2010/main" val="42086059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11</a:t>
            </a:fld>
            <a:endParaRPr lang="en-GB" dirty="0"/>
          </a:p>
        </p:txBody>
      </p:sp>
    </p:spTree>
    <p:extLst>
      <p:ext uri="{BB962C8B-B14F-4D97-AF65-F5344CB8AC3E}">
        <p14:creationId xmlns:p14="http://schemas.microsoft.com/office/powerpoint/2010/main" val="3116372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12</a:t>
            </a:fld>
            <a:endParaRPr lang="en-GB" dirty="0"/>
          </a:p>
        </p:txBody>
      </p:sp>
    </p:spTree>
    <p:extLst>
      <p:ext uri="{BB962C8B-B14F-4D97-AF65-F5344CB8AC3E}">
        <p14:creationId xmlns:p14="http://schemas.microsoft.com/office/powerpoint/2010/main" val="814063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13</a:t>
            </a:fld>
            <a:endParaRPr lang="en-GB" dirty="0"/>
          </a:p>
        </p:txBody>
      </p:sp>
    </p:spTree>
    <p:extLst>
      <p:ext uri="{BB962C8B-B14F-4D97-AF65-F5344CB8AC3E}">
        <p14:creationId xmlns:p14="http://schemas.microsoft.com/office/powerpoint/2010/main" val="3566270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14</a:t>
            </a:fld>
            <a:endParaRPr lang="en-GB" dirty="0"/>
          </a:p>
        </p:txBody>
      </p:sp>
    </p:spTree>
    <p:extLst>
      <p:ext uri="{BB962C8B-B14F-4D97-AF65-F5344CB8AC3E}">
        <p14:creationId xmlns:p14="http://schemas.microsoft.com/office/powerpoint/2010/main" val="12578864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15</a:t>
            </a:fld>
            <a:endParaRPr lang="en-GB" dirty="0"/>
          </a:p>
        </p:txBody>
      </p:sp>
    </p:spTree>
    <p:extLst>
      <p:ext uri="{BB962C8B-B14F-4D97-AF65-F5344CB8AC3E}">
        <p14:creationId xmlns:p14="http://schemas.microsoft.com/office/powerpoint/2010/main" val="38065378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16</a:t>
            </a:fld>
            <a:endParaRPr lang="en-GB" dirty="0"/>
          </a:p>
        </p:txBody>
      </p:sp>
    </p:spTree>
    <p:extLst>
      <p:ext uri="{BB962C8B-B14F-4D97-AF65-F5344CB8AC3E}">
        <p14:creationId xmlns:p14="http://schemas.microsoft.com/office/powerpoint/2010/main" val="11456263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17</a:t>
            </a:fld>
            <a:endParaRPr lang="en-GB" dirty="0"/>
          </a:p>
        </p:txBody>
      </p:sp>
    </p:spTree>
    <p:extLst>
      <p:ext uri="{BB962C8B-B14F-4D97-AF65-F5344CB8AC3E}">
        <p14:creationId xmlns:p14="http://schemas.microsoft.com/office/powerpoint/2010/main" val="20086469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18</a:t>
            </a:fld>
            <a:endParaRPr lang="en-GB" dirty="0"/>
          </a:p>
        </p:txBody>
      </p:sp>
    </p:spTree>
    <p:extLst>
      <p:ext uri="{BB962C8B-B14F-4D97-AF65-F5344CB8AC3E}">
        <p14:creationId xmlns:p14="http://schemas.microsoft.com/office/powerpoint/2010/main" val="212766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19</a:t>
            </a:fld>
            <a:endParaRPr lang="en-GB" dirty="0"/>
          </a:p>
        </p:txBody>
      </p:sp>
    </p:spTree>
    <p:extLst>
      <p:ext uri="{BB962C8B-B14F-4D97-AF65-F5344CB8AC3E}">
        <p14:creationId xmlns:p14="http://schemas.microsoft.com/office/powerpoint/2010/main" val="2828711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20</a:t>
            </a:fld>
            <a:endParaRPr lang="en-GB" dirty="0"/>
          </a:p>
        </p:txBody>
      </p:sp>
    </p:spTree>
    <p:extLst>
      <p:ext uri="{BB962C8B-B14F-4D97-AF65-F5344CB8AC3E}">
        <p14:creationId xmlns:p14="http://schemas.microsoft.com/office/powerpoint/2010/main" val="3195419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3</a:t>
            </a:fld>
            <a:endParaRPr lang="en-GB" dirty="0"/>
          </a:p>
        </p:txBody>
      </p:sp>
    </p:spTree>
    <p:extLst>
      <p:ext uri="{BB962C8B-B14F-4D97-AF65-F5344CB8AC3E}">
        <p14:creationId xmlns:p14="http://schemas.microsoft.com/office/powerpoint/2010/main" val="17983742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21</a:t>
            </a:fld>
            <a:endParaRPr lang="en-GB" dirty="0"/>
          </a:p>
        </p:txBody>
      </p:sp>
    </p:spTree>
    <p:extLst>
      <p:ext uri="{BB962C8B-B14F-4D97-AF65-F5344CB8AC3E}">
        <p14:creationId xmlns:p14="http://schemas.microsoft.com/office/powerpoint/2010/main" val="5423639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22</a:t>
            </a:fld>
            <a:endParaRPr lang="en-GB" dirty="0"/>
          </a:p>
        </p:txBody>
      </p:sp>
    </p:spTree>
    <p:extLst>
      <p:ext uri="{BB962C8B-B14F-4D97-AF65-F5344CB8AC3E}">
        <p14:creationId xmlns:p14="http://schemas.microsoft.com/office/powerpoint/2010/main" val="1776128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4</a:t>
            </a:fld>
            <a:endParaRPr lang="en-GB" dirty="0"/>
          </a:p>
        </p:txBody>
      </p:sp>
    </p:spTree>
    <p:extLst>
      <p:ext uri="{BB962C8B-B14F-4D97-AF65-F5344CB8AC3E}">
        <p14:creationId xmlns:p14="http://schemas.microsoft.com/office/powerpoint/2010/main" val="1030852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5</a:t>
            </a:fld>
            <a:endParaRPr lang="en-GB" dirty="0"/>
          </a:p>
        </p:txBody>
      </p:sp>
    </p:spTree>
    <p:extLst>
      <p:ext uri="{BB962C8B-B14F-4D97-AF65-F5344CB8AC3E}">
        <p14:creationId xmlns:p14="http://schemas.microsoft.com/office/powerpoint/2010/main" val="22912385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6</a:t>
            </a:fld>
            <a:endParaRPr lang="en-GB" dirty="0"/>
          </a:p>
        </p:txBody>
      </p:sp>
    </p:spTree>
    <p:extLst>
      <p:ext uri="{BB962C8B-B14F-4D97-AF65-F5344CB8AC3E}">
        <p14:creationId xmlns:p14="http://schemas.microsoft.com/office/powerpoint/2010/main" val="2157504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7</a:t>
            </a:fld>
            <a:endParaRPr lang="en-GB" dirty="0"/>
          </a:p>
        </p:txBody>
      </p:sp>
    </p:spTree>
    <p:extLst>
      <p:ext uri="{BB962C8B-B14F-4D97-AF65-F5344CB8AC3E}">
        <p14:creationId xmlns:p14="http://schemas.microsoft.com/office/powerpoint/2010/main" val="22335370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8</a:t>
            </a:fld>
            <a:endParaRPr lang="en-GB" dirty="0"/>
          </a:p>
        </p:txBody>
      </p:sp>
    </p:spTree>
    <p:extLst>
      <p:ext uri="{BB962C8B-B14F-4D97-AF65-F5344CB8AC3E}">
        <p14:creationId xmlns:p14="http://schemas.microsoft.com/office/powerpoint/2010/main" val="1606122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9</a:t>
            </a:fld>
            <a:endParaRPr lang="en-GB" dirty="0"/>
          </a:p>
        </p:txBody>
      </p:sp>
    </p:spTree>
    <p:extLst>
      <p:ext uri="{BB962C8B-B14F-4D97-AF65-F5344CB8AC3E}">
        <p14:creationId xmlns:p14="http://schemas.microsoft.com/office/powerpoint/2010/main" val="1626892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04A314-C704-4C33-84AA-6D9A56C39AB3}" type="slidenum">
              <a:rPr lang="en-GB" smtClean="0"/>
              <a:t>10</a:t>
            </a:fld>
            <a:endParaRPr lang="en-GB" dirty="0"/>
          </a:p>
        </p:txBody>
      </p:sp>
    </p:spTree>
    <p:extLst>
      <p:ext uri="{BB962C8B-B14F-4D97-AF65-F5344CB8AC3E}">
        <p14:creationId xmlns:p14="http://schemas.microsoft.com/office/powerpoint/2010/main" val="21715405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tif"/><Relationship Id="rId5" Type="http://schemas.openxmlformats.org/officeDocument/2006/relationships/image" Target="../media/image4.emf"/><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0691813" cy="7559675"/>
          </a:xfrm>
          <a:prstGeom prst="rect">
            <a:avLst/>
          </a:prstGeom>
        </p:spPr>
      </p:pic>
      <p:sp>
        <p:nvSpPr>
          <p:cNvPr id="2" name="Title 1"/>
          <p:cNvSpPr>
            <a:spLocks noGrp="1"/>
          </p:cNvSpPr>
          <p:nvPr>
            <p:ph type="ctrTitle"/>
          </p:nvPr>
        </p:nvSpPr>
        <p:spPr>
          <a:xfrm>
            <a:off x="1336477" y="1951039"/>
            <a:ext cx="8018860" cy="1483043"/>
          </a:xfrm>
        </p:spPr>
        <p:txBody>
          <a:bodyPr anchor="b">
            <a:normAutofit/>
          </a:bodyPr>
          <a:lstStyle>
            <a:lvl1pPr algn="ctr">
              <a:defRPr sz="3000" spc="460" baseline="0">
                <a:solidFill>
                  <a:schemeClr val="bg1"/>
                </a:solidFill>
              </a:defRPr>
            </a:lvl1pPr>
          </a:lstStyle>
          <a:p>
            <a:r>
              <a:rPr lang="en-US" dirty="0"/>
              <a:t>Click to edit Master title style</a:t>
            </a:r>
            <a:endParaRPr lang="en-GB" dirty="0"/>
          </a:p>
        </p:txBody>
      </p:sp>
      <p:sp>
        <p:nvSpPr>
          <p:cNvPr id="3" name="Subtitle 2"/>
          <p:cNvSpPr>
            <a:spLocks noGrp="1"/>
          </p:cNvSpPr>
          <p:nvPr>
            <p:ph type="subTitle" idx="1"/>
          </p:nvPr>
        </p:nvSpPr>
        <p:spPr>
          <a:xfrm>
            <a:off x="1336476" y="3500438"/>
            <a:ext cx="8018860" cy="1574800"/>
          </a:xfrm>
        </p:spPr>
        <p:txBody>
          <a:bodyPr>
            <a:normAutofit/>
          </a:bodyPr>
          <a:lstStyle>
            <a:lvl1pPr marL="0" indent="0" algn="ctr">
              <a:buNone/>
              <a:defRPr sz="1100" spc="350" baseline="0">
                <a:solidFill>
                  <a:schemeClr val="bg1"/>
                </a:solidFill>
              </a:defRPr>
            </a:lvl1pPr>
            <a:lvl2pPr marL="377979" indent="0" algn="ctr">
              <a:buNone/>
              <a:defRPr sz="1653"/>
            </a:lvl2pPr>
            <a:lvl3pPr marL="755957" indent="0" algn="ctr">
              <a:buNone/>
              <a:defRPr sz="1488"/>
            </a:lvl3pPr>
            <a:lvl4pPr marL="1133936" indent="0" algn="ctr">
              <a:buNone/>
              <a:defRPr sz="1323"/>
            </a:lvl4pPr>
            <a:lvl5pPr marL="1511915" indent="0" algn="ctr">
              <a:buNone/>
              <a:defRPr sz="1323"/>
            </a:lvl5pPr>
            <a:lvl6pPr marL="1889893" indent="0" algn="ctr">
              <a:buNone/>
              <a:defRPr sz="1323"/>
            </a:lvl6pPr>
            <a:lvl7pPr marL="2267872" indent="0" algn="ctr">
              <a:buNone/>
              <a:defRPr sz="1323"/>
            </a:lvl7pPr>
            <a:lvl8pPr marL="2645851" indent="0" algn="ctr">
              <a:buNone/>
              <a:defRPr sz="1323"/>
            </a:lvl8pPr>
            <a:lvl9pPr marL="3023829" indent="0" algn="ctr">
              <a:buNone/>
              <a:defRPr sz="1323"/>
            </a:lvl9pPr>
          </a:lstStyle>
          <a:p>
            <a:r>
              <a:rPr lang="en-US" dirty="0"/>
              <a:t>Click to edit Master subtitle style</a:t>
            </a:r>
            <a:endParaRPr lang="en-GB" dirty="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82900" y="4997831"/>
            <a:ext cx="5207000" cy="2561844"/>
          </a:xfrm>
          <a:prstGeom prst="rect">
            <a:avLst/>
          </a:prstGeom>
        </p:spPr>
      </p:pic>
      <p:pic>
        <p:nvPicPr>
          <p:cNvPr id="10" name="Picture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884300" y="2"/>
            <a:ext cx="5205600" cy="2175941"/>
          </a:xfrm>
          <a:prstGeom prst="rect">
            <a:avLst/>
          </a:prstGeom>
        </p:spPr>
      </p:pic>
      <p:pic>
        <p:nvPicPr>
          <p:cNvPr id="12" name="Picture 1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81040" y="510382"/>
            <a:ext cx="1756800" cy="664957"/>
          </a:xfrm>
          <a:prstGeom prst="rect">
            <a:avLst/>
          </a:prstGeom>
        </p:spPr>
      </p:pic>
      <p:pic>
        <p:nvPicPr>
          <p:cNvPr id="13" name="Picture 12"/>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8622506" y="610394"/>
            <a:ext cx="1468769" cy="1188243"/>
          </a:xfrm>
          <a:prstGeom prst="rect">
            <a:avLst/>
          </a:prstGeom>
        </p:spPr>
      </p:pic>
    </p:spTree>
    <p:extLst>
      <p:ext uri="{BB962C8B-B14F-4D97-AF65-F5344CB8AC3E}">
        <p14:creationId xmlns:p14="http://schemas.microsoft.com/office/powerpoint/2010/main" val="3081014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grey, text on right">
    <p:bg>
      <p:bgPr>
        <a:solidFill>
          <a:srgbClr val="D6DAD9"/>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p:cNvSpPr>
          <p:nvPr>
            <p:ph type="pic" sz="quarter" idx="13"/>
          </p:nvPr>
        </p:nvSpPr>
        <p:spPr>
          <a:xfrm>
            <a:off x="-794" y="2"/>
            <a:ext cx="5041900" cy="7559675"/>
          </a:xfrm>
        </p:spPr>
        <p:txBody>
          <a:bodyPr/>
          <a:lstStyle/>
          <a:p>
            <a:endParaRPr lang="en-GB" dirty="0"/>
          </a:p>
        </p:txBody>
      </p:sp>
      <p:sp>
        <p:nvSpPr>
          <p:cNvPr id="10" name="Content Placeholder 4"/>
          <p:cNvSpPr>
            <a:spLocks noGrp="1"/>
          </p:cNvSpPr>
          <p:nvPr>
            <p:ph idx="1"/>
          </p:nvPr>
        </p:nvSpPr>
        <p:spPr>
          <a:xfrm>
            <a:off x="5422106" y="1560017"/>
            <a:ext cx="4917440" cy="5267821"/>
          </a:xfrm>
        </p:spPr>
        <p:txBody>
          <a:bodyPr>
            <a:normAutofit/>
          </a:bodyPr>
          <a:lstStyle>
            <a:lvl1pPr>
              <a:defRPr>
                <a:solidFill>
                  <a:schemeClr val="tx1"/>
                </a:solidFill>
              </a:defRPr>
            </a:lvl1pPr>
          </a:lstStyle>
          <a:p>
            <a:r>
              <a:rPr lang="en-GB" dirty="0"/>
              <a:t>Text</a:t>
            </a:r>
          </a:p>
        </p:txBody>
      </p:sp>
      <p:sp>
        <p:nvSpPr>
          <p:cNvPr id="12" name="Text Placeholder 13"/>
          <p:cNvSpPr>
            <a:spLocks noGrp="1"/>
          </p:cNvSpPr>
          <p:nvPr>
            <p:ph type="body" sz="quarter" idx="14" hasCustomPrompt="1"/>
          </p:nvPr>
        </p:nvSpPr>
        <p:spPr>
          <a:xfrm>
            <a:off x="5422106" y="1022353"/>
            <a:ext cx="4917440" cy="471484"/>
          </a:xfrm>
        </p:spPr>
        <p:txBody>
          <a:bodyPr>
            <a:normAutofit/>
          </a:bodyPr>
          <a:lstStyle>
            <a:lvl1pPr>
              <a:defRPr sz="2400" spc="380" baseline="0">
                <a:solidFill>
                  <a:schemeClr val="tx1"/>
                </a:solidFill>
              </a:defRPr>
            </a:lvl1pPr>
          </a:lstStyle>
          <a:p>
            <a:pPr lvl="0"/>
            <a:r>
              <a:rPr lang="en-US" dirty="0"/>
              <a:t>SUBHEADER</a:t>
            </a:r>
            <a:endParaRPr lang="en-GB" dirty="0"/>
          </a:p>
        </p:txBody>
      </p:sp>
      <p:sp>
        <p:nvSpPr>
          <p:cNvPr id="13" name="Title 6"/>
          <p:cNvSpPr>
            <a:spLocks noGrp="1"/>
          </p:cNvSpPr>
          <p:nvPr>
            <p:ph type="title" hasCustomPrompt="1"/>
          </p:nvPr>
        </p:nvSpPr>
        <p:spPr>
          <a:xfrm>
            <a:off x="5422106" y="385818"/>
            <a:ext cx="4917440" cy="567477"/>
          </a:xfrm>
        </p:spPr>
        <p:txBody>
          <a:bodyPr>
            <a:normAutofit/>
          </a:bodyPr>
          <a:lstStyle>
            <a:lvl1pPr>
              <a:defRPr sz="3600" baseline="0">
                <a:solidFill>
                  <a:schemeClr val="tx1"/>
                </a:solidFill>
              </a:defRPr>
            </a:lvl1pPr>
          </a:lstStyle>
          <a:p>
            <a:r>
              <a:rPr lang="en-US" dirty="0"/>
              <a:t>HEADER</a:t>
            </a:r>
            <a:endParaRPr lang="en-GB" dirty="0"/>
          </a:p>
        </p:txBody>
      </p:sp>
    </p:spTree>
    <p:extLst>
      <p:ext uri="{BB962C8B-B14F-4D97-AF65-F5344CB8AC3E}">
        <p14:creationId xmlns:p14="http://schemas.microsoft.com/office/powerpoint/2010/main" val="1308153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x Content &amp; 2 x Images">
    <p:bg>
      <p:bgPr>
        <a:solidFill>
          <a:schemeClr val="bg1">
            <a:lumMod val="50000"/>
          </a:schemeClr>
        </a:solidFill>
        <a:effectLst/>
      </p:bgPr>
    </p:bg>
    <p:spTree>
      <p:nvGrpSpPr>
        <p:cNvPr id="1" name=""/>
        <p:cNvGrpSpPr/>
        <p:nvPr/>
      </p:nvGrpSpPr>
      <p:grpSpPr>
        <a:xfrm>
          <a:off x="0" y="0"/>
          <a:ext cx="0" cy="0"/>
          <a:chOff x="0" y="0"/>
          <a:chExt cx="0" cy="0"/>
        </a:xfrm>
      </p:grpSpPr>
      <p:sp>
        <p:nvSpPr>
          <p:cNvPr id="13" name="Rectangle 12"/>
          <p:cNvSpPr/>
          <p:nvPr userDrawn="1"/>
        </p:nvSpPr>
        <p:spPr>
          <a:xfrm>
            <a:off x="2" y="-2"/>
            <a:ext cx="5343525" cy="3779838"/>
          </a:xfrm>
          <a:prstGeom prst="rect">
            <a:avLst/>
          </a:prstGeom>
          <a:solidFill>
            <a:srgbClr val="3337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53" dirty="0"/>
          </a:p>
        </p:txBody>
      </p:sp>
      <p:sp>
        <p:nvSpPr>
          <p:cNvPr id="7" name="Rectangle 6"/>
          <p:cNvSpPr/>
          <p:nvPr userDrawn="1"/>
        </p:nvSpPr>
        <p:spPr>
          <a:xfrm>
            <a:off x="5343527" y="3779837"/>
            <a:ext cx="5343525" cy="37798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053" dirty="0"/>
          </a:p>
        </p:txBody>
      </p:sp>
      <p:sp>
        <p:nvSpPr>
          <p:cNvPr id="8" name="Picture Placeholder 8"/>
          <p:cNvSpPr>
            <a:spLocks noGrp="1"/>
          </p:cNvSpPr>
          <p:nvPr>
            <p:ph type="pic" sz="quarter" idx="13"/>
          </p:nvPr>
        </p:nvSpPr>
        <p:spPr>
          <a:xfrm>
            <a:off x="2" y="3779837"/>
            <a:ext cx="5343525" cy="3779838"/>
          </a:xfrm>
          <a:noFill/>
        </p:spPr>
        <p:txBody>
          <a:bodyPr/>
          <a:lstStyle>
            <a:lvl1pPr>
              <a:defRPr>
                <a:solidFill>
                  <a:schemeClr val="bg1"/>
                </a:solidFill>
              </a:defRPr>
            </a:lvl1pPr>
          </a:lstStyle>
          <a:p>
            <a:endParaRPr lang="en-GB" dirty="0"/>
          </a:p>
        </p:txBody>
      </p:sp>
      <p:sp>
        <p:nvSpPr>
          <p:cNvPr id="3" name="Content Placeholder 2"/>
          <p:cNvSpPr>
            <a:spLocks noGrp="1"/>
          </p:cNvSpPr>
          <p:nvPr>
            <p:ph idx="1"/>
          </p:nvPr>
        </p:nvSpPr>
        <p:spPr>
          <a:xfrm>
            <a:off x="6072802" y="4780711"/>
            <a:ext cx="4094252" cy="2133600"/>
          </a:xfrm>
        </p:spPr>
        <p:txBody>
          <a:bodyPr/>
          <a:lstStyle>
            <a:lvl1pPr>
              <a:spcAft>
                <a:spcPts val="1200"/>
              </a:spcAft>
              <a:defRPr sz="1200" spc="320" baseline="0">
                <a:solidFill>
                  <a:schemeClr val="bg1"/>
                </a:solidFill>
              </a:defRPr>
            </a:lvl1pPr>
            <a:lvl2pPr marL="0" indent="0">
              <a:lnSpc>
                <a:spcPct val="120000"/>
              </a:lnSpc>
              <a:defRPr>
                <a:solidFill>
                  <a:schemeClr val="bg1"/>
                </a:solidFill>
              </a:defRPr>
            </a:lvl2pPr>
            <a:lvl3pPr marL="174625" indent="0">
              <a:lnSpc>
                <a:spcPct val="120000"/>
              </a:lnSpc>
              <a:defRPr>
                <a:solidFill>
                  <a:schemeClr val="bg1"/>
                </a:solidFill>
              </a:defRPr>
            </a:lvl3pPr>
            <a:lvl4pPr marL="360363" indent="0">
              <a:lnSpc>
                <a:spcPct val="120000"/>
              </a:lnSpc>
              <a:defRPr>
                <a:solidFill>
                  <a:schemeClr val="bg1"/>
                </a:solidFill>
              </a:defRPr>
            </a:lvl4pPr>
            <a:lvl5pPr marL="534988" indent="0">
              <a:lnSpc>
                <a:spcPct val="120000"/>
              </a:lnSpc>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10"/>
          </p:nvPr>
        </p:nvSpPr>
        <p:spPr/>
        <p:txBody>
          <a:bodyPr/>
          <a:lstStyle>
            <a:lvl1pPr>
              <a:defRPr>
                <a:solidFill>
                  <a:schemeClr val="bg1"/>
                </a:solidFill>
              </a:defRPr>
            </a:lvl1pPr>
          </a:lstStyle>
          <a:p>
            <a:fld id="{79B7D4B9-814E-482A-ADA1-7D874ADCE05F}"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10" name="Content Placeholder 2"/>
          <p:cNvSpPr>
            <a:spLocks noGrp="1"/>
          </p:cNvSpPr>
          <p:nvPr>
            <p:ph idx="14"/>
          </p:nvPr>
        </p:nvSpPr>
        <p:spPr>
          <a:xfrm>
            <a:off x="718254" y="991259"/>
            <a:ext cx="4094252" cy="2133600"/>
          </a:xfrm>
        </p:spPr>
        <p:txBody>
          <a:bodyPr/>
          <a:lstStyle>
            <a:lvl1pPr>
              <a:spcAft>
                <a:spcPts val="1200"/>
              </a:spcAft>
              <a:defRPr sz="1200" spc="320" baseline="0">
                <a:solidFill>
                  <a:schemeClr val="bg1"/>
                </a:solidFill>
              </a:defRPr>
            </a:lvl1pPr>
            <a:lvl2pPr marL="0" indent="0">
              <a:lnSpc>
                <a:spcPct val="120000"/>
              </a:lnSpc>
              <a:defRPr>
                <a:solidFill>
                  <a:schemeClr val="bg1"/>
                </a:solidFill>
              </a:defRPr>
            </a:lvl2pPr>
            <a:lvl3pPr marL="174625" indent="0">
              <a:lnSpc>
                <a:spcPct val="120000"/>
              </a:lnSpc>
              <a:defRPr>
                <a:solidFill>
                  <a:schemeClr val="bg1"/>
                </a:solidFill>
              </a:defRPr>
            </a:lvl3pPr>
            <a:lvl4pPr marL="360363" indent="0">
              <a:lnSpc>
                <a:spcPct val="120000"/>
              </a:lnSpc>
              <a:defRPr>
                <a:solidFill>
                  <a:schemeClr val="bg1"/>
                </a:solidFill>
              </a:defRPr>
            </a:lvl4pPr>
            <a:lvl5pPr marL="534988" indent="0">
              <a:lnSpc>
                <a:spcPct val="120000"/>
              </a:lnSpc>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2" name="Picture Placeholder 8"/>
          <p:cNvSpPr>
            <a:spLocks noGrp="1"/>
          </p:cNvSpPr>
          <p:nvPr>
            <p:ph type="pic" sz="quarter" idx="15"/>
          </p:nvPr>
        </p:nvSpPr>
        <p:spPr>
          <a:xfrm>
            <a:off x="5343527" y="0"/>
            <a:ext cx="5343525" cy="3779838"/>
          </a:xfrm>
          <a:noFill/>
        </p:spPr>
        <p:txBody>
          <a:bodyPr/>
          <a:lstStyle>
            <a:lvl1pPr>
              <a:defRPr>
                <a:solidFill>
                  <a:schemeClr val="bg1"/>
                </a:solidFill>
              </a:defRPr>
            </a:lvl1pPr>
          </a:lstStyle>
          <a:p>
            <a:endParaRPr lang="en-GB" dirty="0"/>
          </a:p>
        </p:txBody>
      </p:sp>
    </p:spTree>
    <p:extLst>
      <p:ext uri="{BB962C8B-B14F-4D97-AF65-F5344CB8AC3E}">
        <p14:creationId xmlns:p14="http://schemas.microsoft.com/office/powerpoint/2010/main" val="161762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Text (with background)">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29648" t="55174" r="-3129" b="-1109"/>
          <a:stretch/>
        </p:blipFill>
        <p:spPr>
          <a:xfrm>
            <a:off x="0" y="-1"/>
            <a:ext cx="3974306" cy="2484437"/>
          </a:xfrm>
          <a:prstGeom prst="rect">
            <a:avLst/>
          </a:prstGeom>
        </p:spPr>
      </p:pic>
      <p:sp>
        <p:nvSpPr>
          <p:cNvPr id="3" name="Content Placeholder 2"/>
          <p:cNvSpPr>
            <a:spLocks noGrp="1"/>
          </p:cNvSpPr>
          <p:nvPr>
            <p:ph idx="1"/>
          </p:nvPr>
        </p:nvSpPr>
        <p:spPr>
          <a:xfrm>
            <a:off x="2412206" y="2605088"/>
            <a:ext cx="6286500" cy="3886200"/>
          </a:xfrm>
        </p:spPr>
        <p:txBody>
          <a:bodyPr/>
          <a:lstStyle>
            <a:lvl1pPr>
              <a:spcAft>
                <a:spcPts val="400"/>
              </a:spcAft>
              <a:defRPr sz="1800" spc="400" baseline="0"/>
            </a:lvl1pPr>
            <a:lvl2pPr marL="0" indent="0">
              <a:lnSpc>
                <a:spcPct val="120000"/>
              </a:lnSpc>
              <a:defRPr sz="1400"/>
            </a:lvl2pPr>
            <a:lvl3pPr marL="0" indent="0">
              <a:lnSpc>
                <a:spcPct val="120000"/>
              </a:lnSpc>
              <a:defRPr/>
            </a:lvl3pPr>
            <a:lvl4pPr>
              <a:lnSpc>
                <a:spcPct val="120000"/>
              </a:lnSpc>
              <a:defRPr/>
            </a:lvl4pPr>
            <a:lvl5pPr>
              <a:lnSpc>
                <a:spcPct val="120000"/>
              </a:lnSpc>
              <a:defRPr/>
            </a:lvl5p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10"/>
          </p:nvPr>
        </p:nvSpPr>
        <p:spPr/>
        <p:txBody>
          <a:bodyPr/>
          <a:lstStyle/>
          <a:p>
            <a:fld id="{6DBD31FA-082D-4023-9E33-93466348B427}" type="datetime1">
              <a:rPr lang="en-GB" smtClean="0"/>
              <a:t>07/10/2019</a:t>
            </a:fld>
            <a:endParaRPr lang="en-GB" dirty="0"/>
          </a:p>
        </p:txBody>
      </p:sp>
      <p:sp>
        <p:nvSpPr>
          <p:cNvPr id="5" name="Footer Placeholder 4"/>
          <p:cNvSpPr>
            <a:spLocks noGrp="1"/>
          </p:cNvSpPr>
          <p:nvPr>
            <p:ph type="ftr" sz="quarter" idx="11"/>
          </p:nvPr>
        </p:nvSpPr>
        <p:spPr/>
        <p:txBody>
          <a:body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p>
            <a:fld id="{7B914098-EA5F-4E0F-8262-B37EEDEAEE84}" type="slidenum">
              <a:rPr lang="en-GB" smtClean="0"/>
              <a:t>‹#›</a:t>
            </a:fld>
            <a:endParaRPr lang="en-GB"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789955" y="4619625"/>
            <a:ext cx="3901858" cy="2940050"/>
          </a:xfrm>
          <a:prstGeom prst="rect">
            <a:avLst/>
          </a:prstGeom>
        </p:spPr>
      </p:pic>
    </p:spTree>
    <p:extLst>
      <p:ext uri="{BB962C8B-B14F-4D97-AF65-F5344CB8AC3E}">
        <p14:creationId xmlns:p14="http://schemas.microsoft.com/office/powerpoint/2010/main" val="650326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038166"/>
          </a:xfrm>
        </p:spPr>
        <p:txBody>
          <a:bodyPr anchor="ctr">
            <a:normAutofit/>
          </a:bodyPr>
          <a:lstStyle>
            <a:lvl1pPr algn="ctr">
              <a:defRPr sz="3200" spc="450" baseline="0">
                <a:solidFill>
                  <a:schemeClr val="bg1"/>
                </a:solidFill>
              </a:defRPr>
            </a:lvl1pPr>
          </a:lstStyle>
          <a:p>
            <a:r>
              <a:rPr lang="en-US" dirty="0"/>
              <a:t>Click to edit Master title style</a:t>
            </a:r>
            <a:endParaRPr lang="en-GB" dirty="0"/>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4402" b="59997"/>
          <a:stretch/>
        </p:blipFill>
        <p:spPr>
          <a:xfrm>
            <a:off x="2690601" y="4465637"/>
            <a:ext cx="5649824" cy="2508838"/>
          </a:xfrm>
          <a:prstGeom prst="rect">
            <a:avLst/>
          </a:prstGeom>
          <a:solidFill>
            <a:schemeClr val="accent1"/>
          </a:solidFill>
        </p:spPr>
      </p:pic>
      <p:cxnSp>
        <p:nvCxnSpPr>
          <p:cNvPr id="9" name="Straight Connector 8"/>
          <p:cNvCxnSpPr/>
          <p:nvPr userDrawn="1"/>
        </p:nvCxnSpPr>
        <p:spPr>
          <a:xfrm>
            <a:off x="1" y="6974475"/>
            <a:ext cx="1069181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864113" y="2"/>
            <a:ext cx="5302800" cy="1993853"/>
          </a:xfrm>
          <a:prstGeom prst="rect">
            <a:avLst/>
          </a:prstGeom>
        </p:spPr>
      </p:pic>
    </p:spTree>
    <p:extLst>
      <p:ext uri="{BB962C8B-B14F-4D97-AF65-F5344CB8AC3E}">
        <p14:creationId xmlns:p14="http://schemas.microsoft.com/office/powerpoint/2010/main" val="1034368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3367" userDrawn="1">
          <p15:clr>
            <a:srgbClr val="FBAE40"/>
          </p15:clr>
        </p15:guide>
        <p15:guide id="3" orient="horz" pos="2381" userDrawn="1">
          <p15:clr>
            <a:srgbClr val="FBAE40"/>
          </p15:clr>
        </p15:guide>
        <p15:guide id="4" orient="horz" pos="296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nd">
    <p:bg>
      <p:bgPr>
        <a:solidFill>
          <a:schemeClr val="accent1"/>
        </a:solidFill>
        <a:effectLst/>
      </p:bgPr>
    </p:bg>
    <p:spTree>
      <p:nvGrpSpPr>
        <p:cNvPr id="1" name=""/>
        <p:cNvGrpSpPr/>
        <p:nvPr/>
      </p:nvGrpSpPr>
      <p:grpSpPr>
        <a:xfrm>
          <a:off x="0" y="0"/>
          <a:ext cx="0" cy="0"/>
          <a:chOff x="0" y="0"/>
          <a:chExt cx="0" cy="0"/>
        </a:xfrm>
      </p:grpSpPr>
      <p:cxnSp>
        <p:nvCxnSpPr>
          <p:cNvPr id="9" name="Straight Connector 8"/>
          <p:cNvCxnSpPr/>
          <p:nvPr userDrawn="1"/>
        </p:nvCxnSpPr>
        <p:spPr>
          <a:xfrm>
            <a:off x="1" y="6974475"/>
            <a:ext cx="10691813" cy="0"/>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864113" y="2"/>
            <a:ext cx="5302800" cy="1993853"/>
          </a:xfrm>
          <a:prstGeom prst="rect">
            <a:avLst/>
          </a:prstGeom>
        </p:spPr>
      </p:pic>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21906" y="2636837"/>
            <a:ext cx="3048000" cy="1153683"/>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t="-4402" b="59997"/>
          <a:stretch/>
        </p:blipFill>
        <p:spPr>
          <a:xfrm>
            <a:off x="2690601" y="4465637"/>
            <a:ext cx="5649824" cy="2508838"/>
          </a:xfrm>
          <a:prstGeom prst="rect">
            <a:avLst/>
          </a:prstGeom>
          <a:solidFill>
            <a:schemeClr val="accent1"/>
          </a:solidFill>
        </p:spPr>
      </p:pic>
    </p:spTree>
    <p:extLst>
      <p:ext uri="{BB962C8B-B14F-4D97-AF65-F5344CB8AC3E}">
        <p14:creationId xmlns:p14="http://schemas.microsoft.com/office/powerpoint/2010/main" val="4066487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381" userDrawn="1">
          <p15:clr>
            <a:srgbClr val="FBAE40"/>
          </p15:clr>
        </p15:guide>
        <p15:guide id="2" pos="3367" userDrawn="1">
          <p15:clr>
            <a:srgbClr val="FBAE40"/>
          </p15:clr>
        </p15:guide>
        <p15:guide id="3" orient="horz" pos="2969"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9CD0AC-EB2B-4CC7-9248-133F3FCBBCD8}" type="datetime1">
              <a:rPr lang="en-GB" smtClean="0"/>
              <a:t>07/10/2019</a:t>
            </a:fld>
            <a:endParaRPr lang="en-GB" dirty="0"/>
          </a:p>
        </p:txBody>
      </p:sp>
      <p:sp>
        <p:nvSpPr>
          <p:cNvPr id="5" name="Footer Placeholder 4"/>
          <p:cNvSpPr>
            <a:spLocks noGrp="1"/>
          </p:cNvSpPr>
          <p:nvPr>
            <p:ph type="ftr" sz="quarter" idx="11"/>
          </p:nvPr>
        </p:nvSpPr>
        <p:spPr/>
        <p:txBody>
          <a:body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p>
            <a:fld id="{7B914098-EA5F-4E0F-8262-B37EEDEAEE84}" type="slidenum">
              <a:rPr lang="en-GB" smtClean="0"/>
              <a:t>‹#›</a:t>
            </a:fld>
            <a:endParaRPr lang="en-GB" dirty="0"/>
          </a:p>
        </p:txBody>
      </p:sp>
      <p:sp>
        <p:nvSpPr>
          <p:cNvPr id="7" name="Content Placeholder 4"/>
          <p:cNvSpPr>
            <a:spLocks noGrp="1"/>
          </p:cNvSpPr>
          <p:nvPr>
            <p:ph idx="1"/>
          </p:nvPr>
        </p:nvSpPr>
        <p:spPr>
          <a:xfrm>
            <a:off x="504666" y="1560017"/>
            <a:ext cx="9794240" cy="5267821"/>
          </a:xfrm>
        </p:spPr>
        <p:txBody>
          <a:bodyPr>
            <a:normAutofit/>
          </a:bodyPr>
          <a:lstStyle/>
          <a:p>
            <a:r>
              <a:rPr lang="en-GB" dirty="0"/>
              <a:t>Text</a:t>
            </a:r>
          </a:p>
        </p:txBody>
      </p:sp>
      <p:sp>
        <p:nvSpPr>
          <p:cNvPr id="8" name="Text Placeholder 13"/>
          <p:cNvSpPr>
            <a:spLocks noGrp="1"/>
          </p:cNvSpPr>
          <p:nvPr>
            <p:ph type="body" sz="quarter" idx="14" hasCustomPrompt="1"/>
          </p:nvPr>
        </p:nvSpPr>
        <p:spPr>
          <a:xfrm>
            <a:off x="504666" y="1022353"/>
            <a:ext cx="9794240" cy="471484"/>
          </a:xfrm>
        </p:spPr>
        <p:txBody>
          <a:bodyPr>
            <a:normAutofit/>
          </a:bodyPr>
          <a:lstStyle>
            <a:lvl1pPr>
              <a:defRPr sz="2400" spc="380" baseline="0">
                <a:solidFill>
                  <a:schemeClr val="tx1"/>
                </a:solidFill>
              </a:defRPr>
            </a:lvl1pPr>
          </a:lstStyle>
          <a:p>
            <a:pPr lvl="0"/>
            <a:r>
              <a:rPr lang="en-US" dirty="0"/>
              <a:t>SUBHEADER</a:t>
            </a:r>
            <a:endParaRPr lang="en-GB" dirty="0"/>
          </a:p>
        </p:txBody>
      </p:sp>
      <p:sp>
        <p:nvSpPr>
          <p:cNvPr id="9" name="Title 6"/>
          <p:cNvSpPr>
            <a:spLocks noGrp="1"/>
          </p:cNvSpPr>
          <p:nvPr>
            <p:ph type="title" hasCustomPrompt="1"/>
          </p:nvPr>
        </p:nvSpPr>
        <p:spPr>
          <a:xfrm>
            <a:off x="504666" y="385818"/>
            <a:ext cx="9794240" cy="567477"/>
          </a:xfrm>
        </p:spPr>
        <p:txBody>
          <a:bodyPr>
            <a:normAutofit/>
          </a:bodyPr>
          <a:lstStyle>
            <a:lvl1pPr>
              <a:defRPr sz="3600" baseline="0"/>
            </a:lvl1pPr>
          </a:lstStyle>
          <a:p>
            <a:r>
              <a:rPr lang="en-US" dirty="0"/>
              <a:t>HEADER</a:t>
            </a:r>
            <a:endParaRPr lang="en-GB" dirty="0"/>
          </a:p>
        </p:txBody>
      </p:sp>
    </p:spTree>
    <p:extLst>
      <p:ext uri="{BB962C8B-B14F-4D97-AF65-F5344CB8AC3E}">
        <p14:creationId xmlns:p14="http://schemas.microsoft.com/office/powerpoint/2010/main" val="98545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p:bg>
      <p:bgPr>
        <a:solidFill>
          <a:schemeClr val="accent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noChangeAspect="1"/>
          </p:cNvSpPr>
          <p:nvPr>
            <p:ph type="pic" sz="quarter" idx="13"/>
          </p:nvPr>
        </p:nvSpPr>
        <p:spPr>
          <a:xfrm>
            <a:off x="5649913" y="2"/>
            <a:ext cx="5041900" cy="7559675"/>
          </a:xfrm>
        </p:spPr>
        <p:txBody>
          <a:bodyPr/>
          <a:lstStyle/>
          <a:p>
            <a:endParaRPr lang="en-GB" dirty="0"/>
          </a:p>
        </p:txBody>
      </p:sp>
      <p:sp>
        <p:nvSpPr>
          <p:cNvPr id="10" name="Content Placeholder 4"/>
          <p:cNvSpPr>
            <a:spLocks noGrp="1"/>
          </p:cNvSpPr>
          <p:nvPr>
            <p:ph idx="1"/>
          </p:nvPr>
        </p:nvSpPr>
        <p:spPr>
          <a:xfrm>
            <a:off x="504666" y="1560017"/>
            <a:ext cx="4917440" cy="5267821"/>
          </a:xfrm>
        </p:spPr>
        <p:txBody>
          <a:bodyPr>
            <a:normAutofit/>
          </a:bodyPr>
          <a:lstStyle>
            <a:lvl1pPr>
              <a:defRPr>
                <a:solidFill>
                  <a:schemeClr val="bg1"/>
                </a:solidFill>
              </a:defRPr>
            </a:lvl1pPr>
          </a:lstStyle>
          <a:p>
            <a:r>
              <a:rPr lang="en-GB" dirty="0"/>
              <a:t>Text</a:t>
            </a:r>
          </a:p>
        </p:txBody>
      </p:sp>
      <p:sp>
        <p:nvSpPr>
          <p:cNvPr id="14" name="Text Placeholder 13"/>
          <p:cNvSpPr>
            <a:spLocks noGrp="1"/>
          </p:cNvSpPr>
          <p:nvPr>
            <p:ph type="body" sz="quarter" idx="14" hasCustomPrompt="1"/>
          </p:nvPr>
        </p:nvSpPr>
        <p:spPr>
          <a:xfrm>
            <a:off x="504666" y="1022353"/>
            <a:ext cx="4917440" cy="471484"/>
          </a:xfrm>
        </p:spPr>
        <p:txBody>
          <a:bodyPr>
            <a:normAutofit/>
          </a:bodyPr>
          <a:lstStyle>
            <a:lvl1pPr>
              <a:defRPr sz="2400" spc="380" baseline="0">
                <a:solidFill>
                  <a:schemeClr val="bg1"/>
                </a:solidFill>
              </a:defRPr>
            </a:lvl1pPr>
          </a:lstStyle>
          <a:p>
            <a:pPr lvl="0"/>
            <a:r>
              <a:rPr lang="en-US" dirty="0"/>
              <a:t>SUBHEADER</a:t>
            </a:r>
            <a:endParaRPr lang="en-GB" dirty="0"/>
          </a:p>
        </p:txBody>
      </p:sp>
      <p:sp>
        <p:nvSpPr>
          <p:cNvPr id="17" name="Title 6"/>
          <p:cNvSpPr>
            <a:spLocks noGrp="1"/>
          </p:cNvSpPr>
          <p:nvPr>
            <p:ph type="title" hasCustomPrompt="1"/>
          </p:nvPr>
        </p:nvSpPr>
        <p:spPr>
          <a:xfrm>
            <a:off x="504666" y="385818"/>
            <a:ext cx="4917440" cy="567477"/>
          </a:xfrm>
        </p:spPr>
        <p:txBody>
          <a:bodyPr>
            <a:noAutofit/>
          </a:bodyPr>
          <a:lstStyle>
            <a:lvl1pPr>
              <a:defRPr sz="3600">
                <a:solidFill>
                  <a:schemeClr val="bg1"/>
                </a:solidFill>
              </a:defRPr>
            </a:lvl1pPr>
          </a:lstStyle>
          <a:p>
            <a:r>
              <a:rPr lang="en-US" dirty="0"/>
              <a:t>HEADER</a:t>
            </a:r>
            <a:endParaRPr lang="en-GB" dirty="0"/>
          </a:p>
        </p:txBody>
      </p:sp>
    </p:spTree>
    <p:extLst>
      <p:ext uri="{BB962C8B-B14F-4D97-AF65-F5344CB8AC3E}">
        <p14:creationId xmlns:p14="http://schemas.microsoft.com/office/powerpoint/2010/main" val="3531456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peaker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a:xfrm>
            <a:off x="1243806" y="4364037"/>
            <a:ext cx="2667000" cy="2250850"/>
          </a:xfrm>
        </p:spPr>
        <p:txBody>
          <a:bodyPr/>
          <a:lstStyle>
            <a:lvl1pPr algn="ctr">
              <a:spcAft>
                <a:spcPts val="600"/>
              </a:spcAft>
              <a:defRPr sz="1100" spc="320" baseline="0"/>
            </a:lvl1pPr>
            <a:lvl2pPr algn="ctr">
              <a:defRPr/>
            </a:lvl2pPr>
          </a:lstStyle>
          <a:p>
            <a:pPr lvl="0"/>
            <a:r>
              <a:rPr lang="en-US" dirty="0"/>
              <a:t>Click to edit Master text styles</a:t>
            </a:r>
          </a:p>
          <a:p>
            <a:pPr lvl="1"/>
            <a:r>
              <a:rPr lang="en-US" dirty="0"/>
              <a:t>Second level</a:t>
            </a:r>
          </a:p>
        </p:txBody>
      </p:sp>
      <p:sp>
        <p:nvSpPr>
          <p:cNvPr id="4" name="Date Placeholder 3"/>
          <p:cNvSpPr>
            <a:spLocks noGrp="1"/>
          </p:cNvSpPr>
          <p:nvPr>
            <p:ph type="dt" sz="half" idx="10"/>
          </p:nvPr>
        </p:nvSpPr>
        <p:spPr/>
        <p:txBody>
          <a:bodyPr/>
          <a:lstStyle/>
          <a:p>
            <a:fld id="{38D35A4E-DED3-46A1-A7CF-EEE1AC785408}" type="datetime1">
              <a:rPr lang="en-GB" smtClean="0"/>
              <a:t>07/10/2019</a:t>
            </a:fld>
            <a:endParaRPr lang="en-GB" dirty="0"/>
          </a:p>
        </p:txBody>
      </p:sp>
      <p:sp>
        <p:nvSpPr>
          <p:cNvPr id="5" name="Footer Placeholder 4"/>
          <p:cNvSpPr>
            <a:spLocks noGrp="1"/>
          </p:cNvSpPr>
          <p:nvPr>
            <p:ph type="ftr" sz="quarter" idx="11"/>
          </p:nvPr>
        </p:nvSpPr>
        <p:spPr/>
        <p:txBody>
          <a:body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p>
            <a:fld id="{7B914098-EA5F-4E0F-8262-B37EEDEAEE84}" type="slidenum">
              <a:rPr lang="en-GB" smtClean="0"/>
              <a:t>‹#›</a:t>
            </a:fld>
            <a:endParaRPr lang="en-GB" dirty="0"/>
          </a:p>
        </p:txBody>
      </p:sp>
      <p:sp>
        <p:nvSpPr>
          <p:cNvPr id="8" name="Content Placeholder 2"/>
          <p:cNvSpPr>
            <a:spLocks noGrp="1"/>
          </p:cNvSpPr>
          <p:nvPr>
            <p:ph idx="13"/>
          </p:nvPr>
        </p:nvSpPr>
        <p:spPr>
          <a:xfrm>
            <a:off x="4025106" y="4364037"/>
            <a:ext cx="2667000" cy="2250850"/>
          </a:xfrm>
        </p:spPr>
        <p:txBody>
          <a:bodyPr/>
          <a:lstStyle>
            <a:lvl1pPr algn="ctr">
              <a:spcAft>
                <a:spcPts val="600"/>
              </a:spcAft>
              <a:defRPr sz="1100" spc="320" baseline="0"/>
            </a:lvl1pPr>
            <a:lvl2pPr algn="ctr">
              <a:defRPr/>
            </a:lvl2pPr>
          </a:lstStyle>
          <a:p>
            <a:pPr lvl="0"/>
            <a:r>
              <a:rPr lang="en-US" dirty="0"/>
              <a:t>Click to edit Master text styles</a:t>
            </a:r>
          </a:p>
          <a:p>
            <a:pPr lvl="1"/>
            <a:r>
              <a:rPr lang="en-US" dirty="0"/>
              <a:t>Second level</a:t>
            </a:r>
          </a:p>
        </p:txBody>
      </p:sp>
      <p:sp>
        <p:nvSpPr>
          <p:cNvPr id="9" name="Content Placeholder 2"/>
          <p:cNvSpPr>
            <a:spLocks noGrp="1"/>
          </p:cNvSpPr>
          <p:nvPr>
            <p:ph idx="14"/>
          </p:nvPr>
        </p:nvSpPr>
        <p:spPr>
          <a:xfrm>
            <a:off x="6806406" y="4364037"/>
            <a:ext cx="2667000" cy="2250850"/>
          </a:xfrm>
        </p:spPr>
        <p:txBody>
          <a:bodyPr/>
          <a:lstStyle>
            <a:lvl1pPr algn="ctr">
              <a:spcAft>
                <a:spcPts val="600"/>
              </a:spcAft>
              <a:defRPr sz="1100" spc="320" baseline="0"/>
            </a:lvl1pPr>
            <a:lvl2pPr algn="ctr">
              <a:defRPr/>
            </a:lvl2pPr>
          </a:lstStyle>
          <a:p>
            <a:pPr lvl="0"/>
            <a:r>
              <a:rPr lang="en-US" dirty="0"/>
              <a:t>Click to edit Master text styles</a:t>
            </a:r>
          </a:p>
          <a:p>
            <a:pPr lvl="1"/>
            <a:r>
              <a:rPr lang="en-US" dirty="0"/>
              <a:t>Second level</a:t>
            </a:r>
          </a:p>
        </p:txBody>
      </p:sp>
      <p:sp>
        <p:nvSpPr>
          <p:cNvPr id="11" name="Picture Placeholder 10"/>
          <p:cNvSpPr>
            <a:spLocks noGrp="1"/>
          </p:cNvSpPr>
          <p:nvPr>
            <p:ph type="pic" sz="quarter" idx="15"/>
          </p:nvPr>
        </p:nvSpPr>
        <p:spPr>
          <a:xfrm>
            <a:off x="1605306" y="2051737"/>
            <a:ext cx="1944000" cy="1944000"/>
          </a:xfrm>
          <a:prstGeom prst="ellipse">
            <a:avLst/>
          </a:prstGeom>
        </p:spPr>
        <p:txBody>
          <a:bodyPr/>
          <a:lstStyle/>
          <a:p>
            <a:endParaRPr lang="en-GB" dirty="0"/>
          </a:p>
        </p:txBody>
      </p:sp>
      <p:sp>
        <p:nvSpPr>
          <p:cNvPr id="12" name="Picture Placeholder 10"/>
          <p:cNvSpPr>
            <a:spLocks noGrp="1"/>
          </p:cNvSpPr>
          <p:nvPr>
            <p:ph type="pic" sz="quarter" idx="16"/>
          </p:nvPr>
        </p:nvSpPr>
        <p:spPr>
          <a:xfrm>
            <a:off x="4386606" y="2051737"/>
            <a:ext cx="1944000" cy="1944000"/>
          </a:xfrm>
          <a:prstGeom prst="ellipse">
            <a:avLst/>
          </a:prstGeom>
        </p:spPr>
        <p:txBody>
          <a:bodyPr/>
          <a:lstStyle/>
          <a:p>
            <a:endParaRPr lang="en-GB" dirty="0"/>
          </a:p>
        </p:txBody>
      </p:sp>
      <p:sp>
        <p:nvSpPr>
          <p:cNvPr id="13" name="Picture Placeholder 10"/>
          <p:cNvSpPr>
            <a:spLocks noGrp="1"/>
          </p:cNvSpPr>
          <p:nvPr>
            <p:ph type="pic" sz="quarter" idx="17"/>
          </p:nvPr>
        </p:nvSpPr>
        <p:spPr>
          <a:xfrm>
            <a:off x="7167906" y="2051737"/>
            <a:ext cx="1944000" cy="1944000"/>
          </a:xfrm>
          <a:prstGeom prst="ellipse">
            <a:avLst/>
          </a:prstGeom>
        </p:spPr>
        <p:txBody>
          <a:bodyPr/>
          <a:lstStyle/>
          <a:p>
            <a:endParaRPr lang="en-GB" dirty="0"/>
          </a:p>
        </p:txBody>
      </p:sp>
    </p:spTree>
    <p:extLst>
      <p:ext uri="{BB962C8B-B14F-4D97-AF65-F5344CB8AC3E}">
        <p14:creationId xmlns:p14="http://schemas.microsoft.com/office/powerpoint/2010/main" val="100819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red">
    <p:bg>
      <p:bgPr>
        <a:solidFill>
          <a:schemeClr val="accent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noChangeAspect="1"/>
          </p:cNvSpPr>
          <p:nvPr>
            <p:ph type="pic" sz="quarter" idx="13"/>
          </p:nvPr>
        </p:nvSpPr>
        <p:spPr>
          <a:xfrm>
            <a:off x="5649913" y="2"/>
            <a:ext cx="5041900" cy="7559675"/>
          </a:xfrm>
        </p:spPr>
        <p:txBody>
          <a:bodyPr/>
          <a:lstStyle/>
          <a:p>
            <a:endParaRPr lang="en-GB" dirty="0"/>
          </a:p>
        </p:txBody>
      </p:sp>
      <p:sp>
        <p:nvSpPr>
          <p:cNvPr id="20" name="Content Placeholder 4"/>
          <p:cNvSpPr>
            <a:spLocks noGrp="1"/>
          </p:cNvSpPr>
          <p:nvPr>
            <p:ph idx="1"/>
          </p:nvPr>
        </p:nvSpPr>
        <p:spPr>
          <a:xfrm>
            <a:off x="504666" y="1560017"/>
            <a:ext cx="4917440" cy="5267821"/>
          </a:xfrm>
        </p:spPr>
        <p:txBody>
          <a:bodyPr>
            <a:normAutofit/>
          </a:bodyPr>
          <a:lstStyle>
            <a:lvl1pPr>
              <a:defRPr>
                <a:solidFill>
                  <a:schemeClr val="bg1"/>
                </a:solidFill>
              </a:defRPr>
            </a:lvl1pPr>
          </a:lstStyle>
          <a:p>
            <a:r>
              <a:rPr lang="en-GB" dirty="0"/>
              <a:t>Text</a:t>
            </a:r>
          </a:p>
        </p:txBody>
      </p:sp>
      <p:sp>
        <p:nvSpPr>
          <p:cNvPr id="21" name="Text Placeholder 13"/>
          <p:cNvSpPr>
            <a:spLocks noGrp="1"/>
          </p:cNvSpPr>
          <p:nvPr>
            <p:ph type="body" sz="quarter" idx="14" hasCustomPrompt="1"/>
          </p:nvPr>
        </p:nvSpPr>
        <p:spPr>
          <a:xfrm>
            <a:off x="504666" y="1022353"/>
            <a:ext cx="4917440" cy="471484"/>
          </a:xfrm>
        </p:spPr>
        <p:txBody>
          <a:bodyPr>
            <a:normAutofit/>
          </a:bodyPr>
          <a:lstStyle>
            <a:lvl1pPr>
              <a:defRPr sz="2400" spc="380" baseline="0">
                <a:solidFill>
                  <a:schemeClr val="bg1"/>
                </a:solidFill>
              </a:defRPr>
            </a:lvl1pPr>
          </a:lstStyle>
          <a:p>
            <a:pPr lvl="0"/>
            <a:r>
              <a:rPr lang="en-US" dirty="0"/>
              <a:t>SUBHEADER</a:t>
            </a:r>
            <a:endParaRPr lang="en-GB" dirty="0"/>
          </a:p>
        </p:txBody>
      </p:sp>
      <p:sp>
        <p:nvSpPr>
          <p:cNvPr id="22" name="Title 6"/>
          <p:cNvSpPr>
            <a:spLocks noGrp="1"/>
          </p:cNvSpPr>
          <p:nvPr>
            <p:ph type="title" hasCustomPrompt="1"/>
          </p:nvPr>
        </p:nvSpPr>
        <p:spPr>
          <a:xfrm>
            <a:off x="504666" y="385818"/>
            <a:ext cx="4917440" cy="567477"/>
          </a:xfrm>
        </p:spPr>
        <p:txBody>
          <a:bodyPr>
            <a:normAutofit/>
          </a:bodyPr>
          <a:lstStyle>
            <a:lvl1pPr>
              <a:defRPr sz="3600" baseline="0">
                <a:solidFill>
                  <a:schemeClr val="bg1"/>
                </a:solidFill>
              </a:defRPr>
            </a:lvl1pPr>
          </a:lstStyle>
          <a:p>
            <a:r>
              <a:rPr lang="en-US" dirty="0"/>
              <a:t>HEADER</a:t>
            </a:r>
            <a:endParaRPr lang="en-GB" dirty="0"/>
          </a:p>
        </p:txBody>
      </p:sp>
    </p:spTree>
    <p:extLst>
      <p:ext uri="{BB962C8B-B14F-4D97-AF65-F5344CB8AC3E}">
        <p14:creationId xmlns:p14="http://schemas.microsoft.com/office/powerpoint/2010/main" val="3309339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red, text on right">
    <p:bg>
      <p:bgPr>
        <a:solidFill>
          <a:srgbClr val="E30613"/>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p:cNvSpPr>
          <p:nvPr>
            <p:ph type="pic" sz="quarter" idx="13"/>
          </p:nvPr>
        </p:nvSpPr>
        <p:spPr>
          <a:xfrm>
            <a:off x="-794" y="2"/>
            <a:ext cx="5041900" cy="7559675"/>
          </a:xfrm>
        </p:spPr>
        <p:txBody>
          <a:bodyPr/>
          <a:lstStyle/>
          <a:p>
            <a:endParaRPr lang="en-GB" dirty="0"/>
          </a:p>
        </p:txBody>
      </p:sp>
      <p:sp>
        <p:nvSpPr>
          <p:cNvPr id="10" name="Content Placeholder 4"/>
          <p:cNvSpPr>
            <a:spLocks noGrp="1"/>
          </p:cNvSpPr>
          <p:nvPr>
            <p:ph idx="1"/>
          </p:nvPr>
        </p:nvSpPr>
        <p:spPr>
          <a:xfrm>
            <a:off x="5422106" y="1560017"/>
            <a:ext cx="4917440" cy="5267821"/>
          </a:xfrm>
        </p:spPr>
        <p:txBody>
          <a:bodyPr>
            <a:normAutofit/>
          </a:bodyPr>
          <a:lstStyle>
            <a:lvl1pPr>
              <a:defRPr>
                <a:solidFill>
                  <a:schemeClr val="bg1"/>
                </a:solidFill>
              </a:defRPr>
            </a:lvl1pPr>
          </a:lstStyle>
          <a:p>
            <a:r>
              <a:rPr lang="en-GB" dirty="0"/>
              <a:t>Text</a:t>
            </a:r>
          </a:p>
        </p:txBody>
      </p:sp>
      <p:sp>
        <p:nvSpPr>
          <p:cNvPr id="12" name="Text Placeholder 13"/>
          <p:cNvSpPr>
            <a:spLocks noGrp="1"/>
          </p:cNvSpPr>
          <p:nvPr>
            <p:ph type="body" sz="quarter" idx="14" hasCustomPrompt="1"/>
          </p:nvPr>
        </p:nvSpPr>
        <p:spPr>
          <a:xfrm>
            <a:off x="5422106" y="1022353"/>
            <a:ext cx="4917440" cy="471484"/>
          </a:xfrm>
        </p:spPr>
        <p:txBody>
          <a:bodyPr>
            <a:normAutofit/>
          </a:bodyPr>
          <a:lstStyle>
            <a:lvl1pPr>
              <a:defRPr sz="2400" spc="380" baseline="0">
                <a:solidFill>
                  <a:schemeClr val="bg1"/>
                </a:solidFill>
              </a:defRPr>
            </a:lvl1pPr>
          </a:lstStyle>
          <a:p>
            <a:pPr lvl="0"/>
            <a:r>
              <a:rPr lang="en-US" dirty="0"/>
              <a:t>SUBHEADER</a:t>
            </a:r>
            <a:endParaRPr lang="en-GB" dirty="0"/>
          </a:p>
        </p:txBody>
      </p:sp>
      <p:sp>
        <p:nvSpPr>
          <p:cNvPr id="13" name="Title 6"/>
          <p:cNvSpPr>
            <a:spLocks noGrp="1"/>
          </p:cNvSpPr>
          <p:nvPr>
            <p:ph type="title" hasCustomPrompt="1"/>
          </p:nvPr>
        </p:nvSpPr>
        <p:spPr>
          <a:xfrm>
            <a:off x="5422106" y="385818"/>
            <a:ext cx="4917440" cy="567477"/>
          </a:xfrm>
        </p:spPr>
        <p:txBody>
          <a:bodyPr>
            <a:normAutofit/>
          </a:bodyPr>
          <a:lstStyle>
            <a:lvl1pPr>
              <a:defRPr sz="3600" baseline="0">
                <a:solidFill>
                  <a:schemeClr val="bg1"/>
                </a:solidFill>
              </a:defRPr>
            </a:lvl1pPr>
          </a:lstStyle>
          <a:p>
            <a:r>
              <a:rPr lang="en-US" dirty="0"/>
              <a:t>HEADER</a:t>
            </a:r>
            <a:endParaRPr lang="en-GB" dirty="0"/>
          </a:p>
        </p:txBody>
      </p:sp>
    </p:spTree>
    <p:extLst>
      <p:ext uri="{BB962C8B-B14F-4D97-AF65-F5344CB8AC3E}">
        <p14:creationId xmlns:p14="http://schemas.microsoft.com/office/powerpoint/2010/main" val="1027283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hite">
    <p:bg>
      <p:bgPr>
        <a:solidFill>
          <a:srgbClr val="FFFFFF"/>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p:cNvSpPr>
          <p:nvPr>
            <p:ph type="pic" sz="quarter" idx="13"/>
          </p:nvPr>
        </p:nvSpPr>
        <p:spPr>
          <a:xfrm>
            <a:off x="5649913" y="2"/>
            <a:ext cx="5041900" cy="7559675"/>
          </a:xfrm>
        </p:spPr>
        <p:txBody>
          <a:bodyPr/>
          <a:lstStyle/>
          <a:p>
            <a:endParaRPr lang="en-GB" dirty="0"/>
          </a:p>
        </p:txBody>
      </p:sp>
      <p:sp>
        <p:nvSpPr>
          <p:cNvPr id="10" name="Content Placeholder 4"/>
          <p:cNvSpPr>
            <a:spLocks noGrp="1"/>
          </p:cNvSpPr>
          <p:nvPr>
            <p:ph idx="1"/>
          </p:nvPr>
        </p:nvSpPr>
        <p:spPr>
          <a:xfrm>
            <a:off x="504666" y="1560017"/>
            <a:ext cx="4917440" cy="5267821"/>
          </a:xfrm>
        </p:spPr>
        <p:txBody>
          <a:bodyPr>
            <a:normAutofit/>
          </a:bodyPr>
          <a:lstStyle/>
          <a:p>
            <a:r>
              <a:rPr lang="en-GB" dirty="0"/>
              <a:t>Text</a:t>
            </a:r>
          </a:p>
        </p:txBody>
      </p:sp>
      <p:sp>
        <p:nvSpPr>
          <p:cNvPr id="12" name="Text Placeholder 13"/>
          <p:cNvSpPr>
            <a:spLocks noGrp="1"/>
          </p:cNvSpPr>
          <p:nvPr>
            <p:ph type="body" sz="quarter" idx="14" hasCustomPrompt="1"/>
          </p:nvPr>
        </p:nvSpPr>
        <p:spPr>
          <a:xfrm>
            <a:off x="504666" y="1022353"/>
            <a:ext cx="4917440" cy="471484"/>
          </a:xfrm>
        </p:spPr>
        <p:txBody>
          <a:bodyPr>
            <a:normAutofit/>
          </a:bodyPr>
          <a:lstStyle>
            <a:lvl1pPr>
              <a:defRPr sz="2400" spc="380" baseline="0">
                <a:solidFill>
                  <a:schemeClr val="tx1"/>
                </a:solidFill>
              </a:defRPr>
            </a:lvl1pPr>
          </a:lstStyle>
          <a:p>
            <a:pPr lvl="0"/>
            <a:r>
              <a:rPr lang="en-US" dirty="0"/>
              <a:t>SUBHEADER</a:t>
            </a:r>
            <a:endParaRPr lang="en-GB" dirty="0"/>
          </a:p>
        </p:txBody>
      </p:sp>
      <p:sp>
        <p:nvSpPr>
          <p:cNvPr id="13" name="Title 6"/>
          <p:cNvSpPr>
            <a:spLocks noGrp="1"/>
          </p:cNvSpPr>
          <p:nvPr>
            <p:ph type="title" hasCustomPrompt="1"/>
          </p:nvPr>
        </p:nvSpPr>
        <p:spPr>
          <a:xfrm>
            <a:off x="504666" y="385818"/>
            <a:ext cx="4917440" cy="567477"/>
          </a:xfrm>
        </p:spPr>
        <p:txBody>
          <a:bodyPr>
            <a:normAutofit/>
          </a:bodyPr>
          <a:lstStyle>
            <a:lvl1pPr>
              <a:defRPr sz="3600" baseline="0">
                <a:solidFill>
                  <a:schemeClr val="tx1"/>
                </a:solidFill>
              </a:defRPr>
            </a:lvl1pPr>
          </a:lstStyle>
          <a:p>
            <a:r>
              <a:rPr lang="en-US" dirty="0"/>
              <a:t>HEADER</a:t>
            </a:r>
            <a:endParaRPr lang="en-GB" dirty="0"/>
          </a:p>
        </p:txBody>
      </p:sp>
    </p:spTree>
    <p:extLst>
      <p:ext uri="{BB962C8B-B14F-4D97-AF65-F5344CB8AC3E}">
        <p14:creationId xmlns:p14="http://schemas.microsoft.com/office/powerpoint/2010/main" val="3657416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hite, text on right">
    <p:bg>
      <p:bgPr>
        <a:solidFill>
          <a:srgbClr val="FFFFFF"/>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bg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p:cNvSpPr>
          <p:nvPr>
            <p:ph type="pic" sz="quarter" idx="13"/>
          </p:nvPr>
        </p:nvSpPr>
        <p:spPr>
          <a:xfrm>
            <a:off x="-794" y="2"/>
            <a:ext cx="5041900" cy="7559675"/>
          </a:xfrm>
        </p:spPr>
        <p:txBody>
          <a:bodyPr/>
          <a:lstStyle/>
          <a:p>
            <a:endParaRPr lang="en-GB" dirty="0"/>
          </a:p>
        </p:txBody>
      </p:sp>
      <p:sp>
        <p:nvSpPr>
          <p:cNvPr id="10" name="Content Placeholder 4"/>
          <p:cNvSpPr>
            <a:spLocks noGrp="1"/>
          </p:cNvSpPr>
          <p:nvPr>
            <p:ph idx="1"/>
          </p:nvPr>
        </p:nvSpPr>
        <p:spPr>
          <a:xfrm>
            <a:off x="5422106" y="1560017"/>
            <a:ext cx="4917440" cy="5267821"/>
          </a:xfrm>
        </p:spPr>
        <p:txBody>
          <a:bodyPr>
            <a:normAutofit/>
          </a:bodyPr>
          <a:lstStyle>
            <a:lvl1pPr>
              <a:defRPr>
                <a:solidFill>
                  <a:schemeClr val="tx1"/>
                </a:solidFill>
              </a:defRPr>
            </a:lvl1pPr>
          </a:lstStyle>
          <a:p>
            <a:r>
              <a:rPr lang="en-GB" dirty="0"/>
              <a:t>Text</a:t>
            </a:r>
          </a:p>
        </p:txBody>
      </p:sp>
      <p:sp>
        <p:nvSpPr>
          <p:cNvPr id="12" name="Text Placeholder 13"/>
          <p:cNvSpPr>
            <a:spLocks noGrp="1"/>
          </p:cNvSpPr>
          <p:nvPr>
            <p:ph type="body" sz="quarter" idx="14" hasCustomPrompt="1"/>
          </p:nvPr>
        </p:nvSpPr>
        <p:spPr>
          <a:xfrm>
            <a:off x="5422106" y="1022353"/>
            <a:ext cx="4917440" cy="471484"/>
          </a:xfrm>
        </p:spPr>
        <p:txBody>
          <a:bodyPr>
            <a:normAutofit/>
          </a:bodyPr>
          <a:lstStyle>
            <a:lvl1pPr>
              <a:defRPr sz="2400" spc="380" baseline="0">
                <a:solidFill>
                  <a:schemeClr val="tx1"/>
                </a:solidFill>
              </a:defRPr>
            </a:lvl1pPr>
          </a:lstStyle>
          <a:p>
            <a:pPr lvl="0"/>
            <a:r>
              <a:rPr lang="en-US" dirty="0"/>
              <a:t>SUBHEADER</a:t>
            </a:r>
            <a:endParaRPr lang="en-GB" dirty="0"/>
          </a:p>
        </p:txBody>
      </p:sp>
      <p:sp>
        <p:nvSpPr>
          <p:cNvPr id="13" name="Title 6"/>
          <p:cNvSpPr>
            <a:spLocks noGrp="1"/>
          </p:cNvSpPr>
          <p:nvPr>
            <p:ph type="title" hasCustomPrompt="1"/>
          </p:nvPr>
        </p:nvSpPr>
        <p:spPr>
          <a:xfrm>
            <a:off x="5422106" y="385818"/>
            <a:ext cx="4917440" cy="567477"/>
          </a:xfrm>
        </p:spPr>
        <p:txBody>
          <a:bodyPr>
            <a:normAutofit/>
          </a:bodyPr>
          <a:lstStyle>
            <a:lvl1pPr>
              <a:defRPr sz="3600" baseline="0">
                <a:solidFill>
                  <a:schemeClr val="tx1"/>
                </a:solidFill>
              </a:defRPr>
            </a:lvl1pPr>
          </a:lstStyle>
          <a:p>
            <a:r>
              <a:rPr lang="en-US" dirty="0"/>
              <a:t>HEADER</a:t>
            </a:r>
            <a:endParaRPr lang="en-GB" dirty="0"/>
          </a:p>
        </p:txBody>
      </p:sp>
    </p:spTree>
    <p:extLst>
      <p:ext uri="{BB962C8B-B14F-4D97-AF65-F5344CB8AC3E}">
        <p14:creationId xmlns:p14="http://schemas.microsoft.com/office/powerpoint/2010/main" val="226665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grey">
    <p:bg>
      <p:bgPr>
        <a:solidFill>
          <a:srgbClr val="D6DAD9"/>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fld id="{94678D66-EF76-4296-97FC-0E08698CE4F1}" type="datetime1">
              <a:rPr lang="en-GB" smtClean="0"/>
              <a:t>07/10/2019</a:t>
            </a:fld>
            <a:endParaRPr lang="en-GB"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7B914098-EA5F-4E0F-8262-B37EEDEAEE84}" type="slidenum">
              <a:rPr lang="en-GB" smtClean="0"/>
              <a:pPr/>
              <a:t>‹#›</a:t>
            </a:fld>
            <a:endParaRPr lang="en-GB" dirty="0"/>
          </a:p>
        </p:txBody>
      </p:sp>
      <p:sp>
        <p:nvSpPr>
          <p:cNvPr id="9" name="Picture Placeholder 8"/>
          <p:cNvSpPr>
            <a:spLocks noGrp="1"/>
          </p:cNvSpPr>
          <p:nvPr>
            <p:ph type="pic" sz="quarter" idx="13"/>
          </p:nvPr>
        </p:nvSpPr>
        <p:spPr>
          <a:xfrm>
            <a:off x="5649913" y="2"/>
            <a:ext cx="5041900" cy="7559675"/>
          </a:xfrm>
        </p:spPr>
        <p:txBody>
          <a:bodyPr/>
          <a:lstStyle/>
          <a:p>
            <a:endParaRPr lang="en-GB" dirty="0"/>
          </a:p>
        </p:txBody>
      </p:sp>
      <p:sp>
        <p:nvSpPr>
          <p:cNvPr id="8" name="Title 3"/>
          <p:cNvSpPr>
            <a:spLocks noGrp="1"/>
          </p:cNvSpPr>
          <p:nvPr>
            <p:ph type="title"/>
          </p:nvPr>
        </p:nvSpPr>
        <p:spPr>
          <a:xfrm>
            <a:off x="504666" y="385818"/>
            <a:ext cx="4917440" cy="567477"/>
          </a:xfrm>
        </p:spPr>
        <p:txBody>
          <a:bodyPr>
            <a:noAutofit/>
          </a:bodyPr>
          <a:lstStyle>
            <a:lvl1pPr>
              <a:defRPr>
                <a:solidFill>
                  <a:schemeClr val="tx1"/>
                </a:solidFill>
              </a:defRPr>
            </a:lvl1pPr>
          </a:lstStyle>
          <a:p>
            <a:r>
              <a:rPr lang="en-GB" sz="3600" dirty="0"/>
              <a:t>HEADER</a:t>
            </a:r>
          </a:p>
        </p:txBody>
      </p:sp>
      <p:sp>
        <p:nvSpPr>
          <p:cNvPr id="10" name="Content Placeholder 4"/>
          <p:cNvSpPr>
            <a:spLocks noGrp="1"/>
          </p:cNvSpPr>
          <p:nvPr>
            <p:ph idx="1"/>
          </p:nvPr>
        </p:nvSpPr>
        <p:spPr>
          <a:xfrm>
            <a:off x="504666" y="1560017"/>
            <a:ext cx="4917440" cy="5267821"/>
          </a:xfrm>
        </p:spPr>
        <p:txBody>
          <a:bodyPr>
            <a:noAutofit/>
          </a:bodyPr>
          <a:lstStyle>
            <a:lvl1pPr>
              <a:defRPr>
                <a:solidFill>
                  <a:schemeClr val="tx1"/>
                </a:solidFill>
              </a:defRPr>
            </a:lvl1pPr>
          </a:lstStyle>
          <a:p>
            <a:r>
              <a:rPr lang="en-GB" dirty="0"/>
              <a:t>Text</a:t>
            </a:r>
          </a:p>
        </p:txBody>
      </p:sp>
      <p:sp>
        <p:nvSpPr>
          <p:cNvPr id="13" name="Text Placeholder 13"/>
          <p:cNvSpPr>
            <a:spLocks noGrp="1"/>
          </p:cNvSpPr>
          <p:nvPr>
            <p:ph type="body" sz="quarter" idx="14" hasCustomPrompt="1"/>
          </p:nvPr>
        </p:nvSpPr>
        <p:spPr>
          <a:xfrm>
            <a:off x="504666" y="1022353"/>
            <a:ext cx="4917440" cy="471484"/>
          </a:xfrm>
        </p:spPr>
        <p:txBody>
          <a:bodyPr>
            <a:normAutofit/>
          </a:bodyPr>
          <a:lstStyle>
            <a:lvl1pPr>
              <a:defRPr sz="2400" spc="380" baseline="0">
                <a:solidFill>
                  <a:schemeClr val="tx1"/>
                </a:solidFill>
              </a:defRPr>
            </a:lvl1pPr>
          </a:lstStyle>
          <a:p>
            <a:pPr lvl="0"/>
            <a:r>
              <a:rPr lang="en-US" dirty="0"/>
              <a:t>SUBHEADER</a:t>
            </a:r>
            <a:endParaRPr lang="en-GB" dirty="0"/>
          </a:p>
        </p:txBody>
      </p:sp>
    </p:spTree>
    <p:extLst>
      <p:ext uri="{BB962C8B-B14F-4D97-AF65-F5344CB8AC3E}">
        <p14:creationId xmlns:p14="http://schemas.microsoft.com/office/powerpoint/2010/main" val="2782434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666" y="385818"/>
            <a:ext cx="9651366" cy="567477"/>
          </a:xfrm>
          <a:prstGeom prst="rect">
            <a:avLst/>
          </a:prstGeom>
        </p:spPr>
        <p:txBody>
          <a:bodyPr vert="horz" lIns="0" tIns="0" rIns="0" bIns="0" rtlCol="0" anchor="t">
            <a:normAutofit/>
          </a:bodyPr>
          <a:lstStyle/>
          <a:p>
            <a:r>
              <a:rPr lang="en-US" dirty="0"/>
              <a:t>Click to edit Master title style</a:t>
            </a:r>
            <a:endParaRPr lang="en-GB" dirty="0"/>
          </a:p>
        </p:txBody>
      </p:sp>
      <p:sp>
        <p:nvSpPr>
          <p:cNvPr id="3" name="Text Placeholder 2"/>
          <p:cNvSpPr>
            <a:spLocks noGrp="1"/>
          </p:cNvSpPr>
          <p:nvPr>
            <p:ph type="body" idx="1"/>
          </p:nvPr>
        </p:nvSpPr>
        <p:spPr>
          <a:xfrm>
            <a:off x="504666" y="953293"/>
            <a:ext cx="9651366" cy="587454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7174705" y="6986382"/>
            <a:ext cx="2180481" cy="202137"/>
          </a:xfrm>
          <a:prstGeom prst="rect">
            <a:avLst/>
          </a:prstGeom>
        </p:spPr>
        <p:txBody>
          <a:bodyPr vert="horz" lIns="0" tIns="0" rIns="0" bIns="0" rtlCol="0" anchor="ctr"/>
          <a:lstStyle>
            <a:lvl1pPr algn="r">
              <a:defRPr sz="700" spc="150" baseline="0">
                <a:solidFill>
                  <a:schemeClr val="tx2"/>
                </a:solidFill>
              </a:defRPr>
            </a:lvl1pPr>
          </a:lstStyle>
          <a:p>
            <a:fld id="{C1209DAD-92F4-4EEF-A8EA-9263434B5E48}" type="datetime1">
              <a:rPr lang="en-GB" smtClean="0"/>
              <a:t>07/10/2019</a:t>
            </a:fld>
            <a:endParaRPr lang="en-GB" dirty="0"/>
          </a:p>
        </p:txBody>
      </p:sp>
      <p:sp>
        <p:nvSpPr>
          <p:cNvPr id="5" name="Footer Placeholder 4"/>
          <p:cNvSpPr>
            <a:spLocks noGrp="1"/>
          </p:cNvSpPr>
          <p:nvPr>
            <p:ph type="ftr" sz="quarter" idx="3"/>
          </p:nvPr>
        </p:nvSpPr>
        <p:spPr>
          <a:xfrm>
            <a:off x="504666" y="6986382"/>
            <a:ext cx="6670040" cy="202137"/>
          </a:xfrm>
          <a:prstGeom prst="rect">
            <a:avLst/>
          </a:prstGeom>
        </p:spPr>
        <p:txBody>
          <a:bodyPr vert="horz" lIns="0" tIns="0" rIns="0" bIns="0" rtlCol="0" anchor="ctr"/>
          <a:lstStyle>
            <a:lvl1pPr algn="l">
              <a:defRPr sz="700" spc="150" baseline="0">
                <a:solidFill>
                  <a:schemeClr val="tx2"/>
                </a:solidFill>
              </a:defRPr>
            </a:lvl1pPr>
          </a:lstStyle>
          <a:p>
            <a:r>
              <a:rPr lang="en-GB" dirty="0"/>
              <a:t>PRESENTATION TITLE – GO TO INSERT &gt; HEADER &amp; FOOTER TO EDIT THIS TEXT</a:t>
            </a:r>
          </a:p>
        </p:txBody>
      </p:sp>
      <p:sp>
        <p:nvSpPr>
          <p:cNvPr id="6" name="Slide Number Placeholder 5"/>
          <p:cNvSpPr>
            <a:spLocks noGrp="1"/>
          </p:cNvSpPr>
          <p:nvPr>
            <p:ph type="sldNum" sz="quarter" idx="4"/>
          </p:nvPr>
        </p:nvSpPr>
        <p:spPr>
          <a:xfrm>
            <a:off x="9355188" y="6986382"/>
            <a:ext cx="800845" cy="202137"/>
          </a:xfrm>
          <a:prstGeom prst="rect">
            <a:avLst/>
          </a:prstGeom>
        </p:spPr>
        <p:txBody>
          <a:bodyPr vert="horz" lIns="0" tIns="0" rIns="0" bIns="0" rtlCol="0" anchor="ctr"/>
          <a:lstStyle>
            <a:lvl1pPr algn="r">
              <a:defRPr sz="700" spc="150" baseline="0">
                <a:solidFill>
                  <a:schemeClr val="tx2"/>
                </a:solidFill>
              </a:defRPr>
            </a:lvl1pPr>
          </a:lstStyle>
          <a:p>
            <a:fld id="{7B914098-EA5F-4E0F-8262-B37EEDEAEE84}" type="slidenum">
              <a:rPr lang="en-GB" smtClean="0"/>
              <a:pPr/>
              <a:t>‹#›</a:t>
            </a:fld>
            <a:endParaRPr lang="en-GB" dirty="0"/>
          </a:p>
        </p:txBody>
      </p:sp>
    </p:spTree>
    <p:extLst>
      <p:ext uri="{BB962C8B-B14F-4D97-AF65-F5344CB8AC3E}">
        <p14:creationId xmlns:p14="http://schemas.microsoft.com/office/powerpoint/2010/main" val="2805738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0" r:id="rId3"/>
    <p:sldLayoutId id="2147483658" r:id="rId4"/>
    <p:sldLayoutId id="2147483656" r:id="rId5"/>
    <p:sldLayoutId id="2147483673" r:id="rId6"/>
    <p:sldLayoutId id="2147483668" r:id="rId7"/>
    <p:sldLayoutId id="2147483674" r:id="rId8"/>
    <p:sldLayoutId id="2147483669" r:id="rId9"/>
    <p:sldLayoutId id="2147483675" r:id="rId10"/>
    <p:sldLayoutId id="2147483666" r:id="rId11"/>
    <p:sldLayoutId id="2147483664" r:id="rId12"/>
    <p:sldLayoutId id="2147483651" r:id="rId13"/>
    <p:sldLayoutId id="2147483672"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755957" rtl="0" eaLnBrk="1" latinLnBrk="0" hangingPunct="1">
        <a:lnSpc>
          <a:spcPct val="100000"/>
        </a:lnSpc>
        <a:spcBef>
          <a:spcPct val="0"/>
        </a:spcBef>
        <a:buNone/>
        <a:defRPr sz="3600" kern="1200" cap="all" spc="380" baseline="0">
          <a:solidFill>
            <a:schemeClr val="tx2"/>
          </a:solidFill>
          <a:latin typeface="+mj-lt"/>
          <a:ea typeface="+mj-ea"/>
          <a:cs typeface="+mj-cs"/>
        </a:defRPr>
      </a:lvl1pPr>
    </p:titleStyle>
    <p:bodyStyle>
      <a:lvl1pPr marL="0" indent="0" algn="l" defTabSz="755957" rtl="0" eaLnBrk="1" latinLnBrk="0" hangingPunct="1">
        <a:lnSpc>
          <a:spcPct val="106000"/>
        </a:lnSpc>
        <a:spcBef>
          <a:spcPts val="0"/>
        </a:spcBef>
        <a:buFont typeface="Arial" panose="020B0604020202020204" pitchFamily="34" charset="0"/>
        <a:buNone/>
        <a:defRPr sz="1200" kern="1200">
          <a:solidFill>
            <a:schemeClr val="tx2"/>
          </a:solidFill>
          <a:latin typeface="+mn-lt"/>
          <a:ea typeface="+mn-ea"/>
          <a:cs typeface="+mn-cs"/>
        </a:defRPr>
      </a:lvl1pPr>
      <a:lvl2pPr marL="180975" indent="0" algn="l" defTabSz="755957" rtl="0" eaLnBrk="1" latinLnBrk="0" hangingPunct="1">
        <a:lnSpc>
          <a:spcPct val="106000"/>
        </a:lnSpc>
        <a:spcBef>
          <a:spcPts val="0"/>
        </a:spcBef>
        <a:buFont typeface="Arial" panose="020B0604020202020204" pitchFamily="34" charset="0"/>
        <a:buNone/>
        <a:defRPr sz="1200" kern="1200">
          <a:solidFill>
            <a:schemeClr val="tx2"/>
          </a:solidFill>
          <a:latin typeface="+mn-lt"/>
          <a:ea typeface="+mn-ea"/>
          <a:cs typeface="+mn-cs"/>
        </a:defRPr>
      </a:lvl2pPr>
      <a:lvl3pPr marL="358775" indent="0" algn="l" defTabSz="755957" rtl="0" eaLnBrk="1" latinLnBrk="0" hangingPunct="1">
        <a:lnSpc>
          <a:spcPct val="106000"/>
        </a:lnSpc>
        <a:spcBef>
          <a:spcPts val="0"/>
        </a:spcBef>
        <a:buFont typeface="Arial" panose="020B0604020202020204" pitchFamily="34" charset="0"/>
        <a:buNone/>
        <a:defRPr sz="1200" kern="1200">
          <a:solidFill>
            <a:schemeClr val="tx2"/>
          </a:solidFill>
          <a:latin typeface="+mn-lt"/>
          <a:ea typeface="+mn-ea"/>
          <a:cs typeface="+mn-cs"/>
        </a:defRPr>
      </a:lvl3pPr>
      <a:lvl4pPr marL="539750" indent="0" algn="l" defTabSz="755957" rtl="0" eaLnBrk="1" latinLnBrk="0" hangingPunct="1">
        <a:lnSpc>
          <a:spcPct val="106000"/>
        </a:lnSpc>
        <a:spcBef>
          <a:spcPts val="0"/>
        </a:spcBef>
        <a:buFont typeface="Arial" panose="020B0604020202020204" pitchFamily="34" charset="0"/>
        <a:buNone/>
        <a:defRPr sz="1200" kern="1200">
          <a:solidFill>
            <a:schemeClr val="tx2"/>
          </a:solidFill>
          <a:latin typeface="+mn-lt"/>
          <a:ea typeface="+mn-ea"/>
          <a:cs typeface="+mn-cs"/>
        </a:defRPr>
      </a:lvl4pPr>
      <a:lvl5pPr marL="717550" indent="0" algn="l" defTabSz="755957" rtl="0" eaLnBrk="1" latinLnBrk="0" hangingPunct="1">
        <a:lnSpc>
          <a:spcPct val="106000"/>
        </a:lnSpc>
        <a:spcBef>
          <a:spcPts val="0"/>
        </a:spcBef>
        <a:buFont typeface="Arial" panose="020B0604020202020204" pitchFamily="34" charset="0"/>
        <a:buNone/>
        <a:defRPr sz="1200" kern="1200">
          <a:solidFill>
            <a:schemeClr val="tx2"/>
          </a:solidFill>
          <a:latin typeface="+mn-lt"/>
          <a:ea typeface="+mn-ea"/>
          <a:cs typeface="+mn-cs"/>
        </a:defRPr>
      </a:lvl5pPr>
      <a:lvl6pPr marL="2078883" indent="-188989" algn="l" defTabSz="755957"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861" indent="-188989" algn="l" defTabSz="755957"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840" indent="-188989" algn="l" defTabSz="755957"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819" indent="-188989" algn="l" defTabSz="755957"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57" rtl="0" eaLnBrk="1" latinLnBrk="0" hangingPunct="1">
        <a:defRPr sz="1488" kern="1200">
          <a:solidFill>
            <a:schemeClr val="tx1"/>
          </a:solidFill>
          <a:latin typeface="+mn-lt"/>
          <a:ea typeface="+mn-ea"/>
          <a:cs typeface="+mn-cs"/>
        </a:defRPr>
      </a:lvl1pPr>
      <a:lvl2pPr marL="377979" algn="l" defTabSz="755957" rtl="0" eaLnBrk="1" latinLnBrk="0" hangingPunct="1">
        <a:defRPr sz="1488" kern="1200">
          <a:solidFill>
            <a:schemeClr val="tx1"/>
          </a:solidFill>
          <a:latin typeface="+mn-lt"/>
          <a:ea typeface="+mn-ea"/>
          <a:cs typeface="+mn-cs"/>
        </a:defRPr>
      </a:lvl2pPr>
      <a:lvl3pPr marL="755957" algn="l" defTabSz="755957" rtl="0" eaLnBrk="1" latinLnBrk="0" hangingPunct="1">
        <a:defRPr sz="1488" kern="1200">
          <a:solidFill>
            <a:schemeClr val="tx1"/>
          </a:solidFill>
          <a:latin typeface="+mn-lt"/>
          <a:ea typeface="+mn-ea"/>
          <a:cs typeface="+mn-cs"/>
        </a:defRPr>
      </a:lvl3pPr>
      <a:lvl4pPr marL="1133936" algn="l" defTabSz="755957" rtl="0" eaLnBrk="1" latinLnBrk="0" hangingPunct="1">
        <a:defRPr sz="1488" kern="1200">
          <a:solidFill>
            <a:schemeClr val="tx1"/>
          </a:solidFill>
          <a:latin typeface="+mn-lt"/>
          <a:ea typeface="+mn-ea"/>
          <a:cs typeface="+mn-cs"/>
        </a:defRPr>
      </a:lvl4pPr>
      <a:lvl5pPr marL="1511915" algn="l" defTabSz="755957" rtl="0" eaLnBrk="1" latinLnBrk="0" hangingPunct="1">
        <a:defRPr sz="1488" kern="1200">
          <a:solidFill>
            <a:schemeClr val="tx1"/>
          </a:solidFill>
          <a:latin typeface="+mn-lt"/>
          <a:ea typeface="+mn-ea"/>
          <a:cs typeface="+mn-cs"/>
        </a:defRPr>
      </a:lvl5pPr>
      <a:lvl6pPr marL="1889893" algn="l" defTabSz="755957" rtl="0" eaLnBrk="1" latinLnBrk="0" hangingPunct="1">
        <a:defRPr sz="1488" kern="1200">
          <a:solidFill>
            <a:schemeClr val="tx1"/>
          </a:solidFill>
          <a:latin typeface="+mn-lt"/>
          <a:ea typeface="+mn-ea"/>
          <a:cs typeface="+mn-cs"/>
        </a:defRPr>
      </a:lvl6pPr>
      <a:lvl7pPr marL="2267872" algn="l" defTabSz="755957" rtl="0" eaLnBrk="1" latinLnBrk="0" hangingPunct="1">
        <a:defRPr sz="1488" kern="1200">
          <a:solidFill>
            <a:schemeClr val="tx1"/>
          </a:solidFill>
          <a:latin typeface="+mn-lt"/>
          <a:ea typeface="+mn-ea"/>
          <a:cs typeface="+mn-cs"/>
        </a:defRPr>
      </a:lvl7pPr>
      <a:lvl8pPr marL="2645851" algn="l" defTabSz="755957" rtl="0" eaLnBrk="1" latinLnBrk="0" hangingPunct="1">
        <a:defRPr sz="1488" kern="1200">
          <a:solidFill>
            <a:schemeClr val="tx1"/>
          </a:solidFill>
          <a:latin typeface="+mn-lt"/>
          <a:ea typeface="+mn-ea"/>
          <a:cs typeface="+mn-cs"/>
        </a:defRPr>
      </a:lvl8pPr>
      <a:lvl9pPr marL="3023829" algn="l" defTabSz="755957"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2.tiff"/><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www.researchgate.net/publication/312737643_An_Empirical_Study_of_the_Evolution_of_PHP_MVC_Framework"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hyperlink" Target="http://compus.uom.gr/INF188/document/Arthra_gia_ergasies/Development-and-evaluation-of-a-Web-2.0-annotation-system-as-a-learning-tool-in-an-e-learning-environment-.pdf" TargetMode="External"/><Relationship Id="rId5" Type="http://schemas.openxmlformats.org/officeDocument/2006/relationships/image" Target="../media/image11.png"/><Relationship Id="rId4" Type="http://schemas.openxmlformats.org/officeDocument/2006/relationships/hyperlink" Target="https://www.researchgate.net/publication/312737643_An_Empirical_Study_of_the_Evolution_of_PHP_MVC_Framework"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hyperlink" Target="https://www.researchgate.net/publication/312737643_An_Empirical_Study_of_the_Evolution_of_PHP_MVC_Framewor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ctrTitle"/>
          </p:nvPr>
        </p:nvSpPr>
        <p:spPr>
          <a:xfrm>
            <a:off x="773906" y="2103437"/>
            <a:ext cx="9753599" cy="1142998"/>
          </a:xfrm>
        </p:spPr>
        <p:txBody>
          <a:bodyPr/>
          <a:lstStyle/>
          <a:p>
            <a:r>
              <a:rPr lang="en-GB" dirty="0"/>
              <a:t>Planning Your Final Year Project</a:t>
            </a:r>
            <a:br>
              <a:rPr lang="en-GB" dirty="0"/>
            </a:br>
            <a:r>
              <a:rPr lang="en-GB" dirty="0"/>
              <a:t>(Joe Appleton)</a:t>
            </a:r>
          </a:p>
        </p:txBody>
      </p:sp>
    </p:spTree>
    <p:extLst>
      <p:ext uri="{BB962C8B-B14F-4D97-AF65-F5344CB8AC3E}">
        <p14:creationId xmlns:p14="http://schemas.microsoft.com/office/powerpoint/2010/main" val="3159216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10</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5660" y="-90496"/>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2275048" y="304836"/>
            <a:ext cx="8915400" cy="553998"/>
          </a:xfrm>
          <a:prstGeom prst="rect">
            <a:avLst/>
          </a:prstGeom>
        </p:spPr>
        <p:txBody>
          <a:bodyPr wrap="square">
            <a:spAutoFit/>
          </a:bodyPr>
          <a:lstStyle/>
          <a:p>
            <a:r>
              <a:rPr lang="en-GB" sz="3000" b="1" dirty="0">
                <a:solidFill>
                  <a:schemeClr val="bg1"/>
                </a:solidFill>
              </a:rPr>
              <a:t>Why conduct a literature review </a:t>
            </a: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22" name="TextBox 21">
            <a:extLst>
              <a:ext uri="{FF2B5EF4-FFF2-40B4-BE49-F238E27FC236}">
                <a16:creationId xmlns:a16="http://schemas.microsoft.com/office/drawing/2014/main" id="{28ADBCAE-B7FF-0D44-A7E4-D0CCCBDE6CE9}"/>
              </a:ext>
            </a:extLst>
          </p:cNvPr>
          <p:cNvSpPr txBox="1"/>
          <p:nvPr/>
        </p:nvSpPr>
        <p:spPr>
          <a:xfrm>
            <a:off x="910622" y="1254165"/>
            <a:ext cx="8898713" cy="5986254"/>
          </a:xfrm>
          <a:prstGeom prst="rect">
            <a:avLst/>
          </a:prstGeom>
          <a:noFill/>
        </p:spPr>
        <p:txBody>
          <a:bodyPr wrap="square" lIns="0" tIns="0" rIns="0" bIns="0" rtlCol="0">
            <a:spAutoFit/>
          </a:bodyPr>
          <a:lstStyle/>
          <a:p>
            <a:endParaRPr lang="en-US" sz="3000" b="1" dirty="0">
              <a:solidFill>
                <a:schemeClr val="bg1"/>
              </a:solidFill>
            </a:endParaRPr>
          </a:p>
          <a:p>
            <a:endParaRPr lang="en-US" sz="3000" b="1" dirty="0">
              <a:solidFill>
                <a:schemeClr val="bg1"/>
              </a:solidFill>
            </a:endParaRPr>
          </a:p>
          <a:p>
            <a:pPr marL="342900" indent="-342900">
              <a:buFontTx/>
              <a:buChar char="-"/>
            </a:pPr>
            <a:r>
              <a:rPr lang="en-GB" sz="3000" b="1" dirty="0">
                <a:solidFill>
                  <a:schemeClr val="bg1"/>
                </a:solidFill>
              </a:rPr>
              <a:t>Aligning your research against a backdrop of   wider studies</a:t>
            </a:r>
          </a:p>
          <a:p>
            <a:endParaRPr lang="en-GB" sz="3000" b="1" dirty="0">
              <a:solidFill>
                <a:schemeClr val="bg1"/>
              </a:solidFill>
            </a:endParaRPr>
          </a:p>
          <a:p>
            <a:pPr marL="457200" indent="-457200">
              <a:buFontTx/>
              <a:buChar char="-"/>
            </a:pPr>
            <a:r>
              <a:rPr lang="en-GB" sz="3000" b="1" dirty="0">
                <a:solidFill>
                  <a:schemeClr val="bg1"/>
                </a:solidFill>
              </a:rPr>
              <a:t>Allowing you to make informed methodological and design choices </a:t>
            </a:r>
          </a:p>
          <a:p>
            <a:r>
              <a:rPr lang="en-GB" sz="3000" b="1" dirty="0">
                <a:solidFill>
                  <a:schemeClr val="bg1"/>
                </a:solidFill>
              </a:rPr>
              <a:t> </a:t>
            </a:r>
          </a:p>
          <a:p>
            <a:pPr marL="457200" indent="-457200">
              <a:buFontTx/>
              <a:buChar char="-"/>
            </a:pPr>
            <a:r>
              <a:rPr lang="en-GB" sz="3000" b="1" dirty="0">
                <a:solidFill>
                  <a:schemeClr val="bg1"/>
                </a:solidFill>
              </a:rPr>
              <a:t>Hones your ability to handle and critically analyse large amounts of information  </a:t>
            </a:r>
            <a:br>
              <a:rPr lang="en-GB" sz="3000" dirty="0"/>
            </a:br>
            <a:endParaRPr lang="en-US" sz="3000" b="1" dirty="0">
              <a:solidFill>
                <a:schemeClr val="bg1"/>
              </a:solidFill>
            </a:endParaRPr>
          </a:p>
          <a:p>
            <a:br>
              <a:rPr lang="en-US" sz="2400" b="1" dirty="0">
                <a:solidFill>
                  <a:schemeClr val="bg1"/>
                </a:solidFill>
              </a:rPr>
            </a:br>
            <a:endParaRPr lang="en-US" sz="2400" b="1" dirty="0">
              <a:solidFill>
                <a:schemeClr val="bg1"/>
              </a:solidFill>
            </a:endParaRPr>
          </a:p>
          <a:p>
            <a:endParaRPr lang="en-US" sz="1400" dirty="0">
              <a:solidFill>
                <a:schemeClr val="tx2"/>
              </a:solidFill>
            </a:endParaRPr>
          </a:p>
        </p:txBody>
      </p:sp>
    </p:spTree>
    <p:extLst>
      <p:ext uri="{BB962C8B-B14F-4D97-AF65-F5344CB8AC3E}">
        <p14:creationId xmlns:p14="http://schemas.microsoft.com/office/powerpoint/2010/main" val="2731015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11</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5660" y="-90496"/>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2907506" y="200519"/>
            <a:ext cx="8915400" cy="553998"/>
          </a:xfrm>
          <a:prstGeom prst="rect">
            <a:avLst/>
          </a:prstGeom>
        </p:spPr>
        <p:txBody>
          <a:bodyPr wrap="square">
            <a:spAutoFit/>
          </a:bodyPr>
          <a:lstStyle/>
          <a:p>
            <a:r>
              <a:rPr lang="en-GB" sz="3000" b="1" dirty="0">
                <a:solidFill>
                  <a:schemeClr val="bg1"/>
                </a:solidFill>
              </a:rPr>
              <a:t>Ensure you use good quality sources </a:t>
            </a: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pic>
        <p:nvPicPr>
          <p:cNvPr id="2" name="Picture 1">
            <a:extLst>
              <a:ext uri="{FF2B5EF4-FFF2-40B4-BE49-F238E27FC236}">
                <a16:creationId xmlns:a16="http://schemas.microsoft.com/office/drawing/2014/main" id="{1E99CBFB-DF2E-5240-9365-8EDB41155D45}"/>
              </a:ext>
            </a:extLst>
          </p:cNvPr>
          <p:cNvPicPr>
            <a:picLocks noChangeAspect="1"/>
          </p:cNvPicPr>
          <p:nvPr/>
        </p:nvPicPr>
        <p:blipFill>
          <a:blip r:embed="rId5"/>
          <a:stretch>
            <a:fillRect/>
          </a:stretch>
        </p:blipFill>
        <p:spPr>
          <a:xfrm>
            <a:off x="7734" y="1694473"/>
            <a:ext cx="9758473" cy="5494046"/>
          </a:xfrm>
          <a:prstGeom prst="rect">
            <a:avLst/>
          </a:prstGeom>
        </p:spPr>
      </p:pic>
    </p:spTree>
    <p:extLst>
      <p:ext uri="{BB962C8B-B14F-4D97-AF65-F5344CB8AC3E}">
        <p14:creationId xmlns:p14="http://schemas.microsoft.com/office/powerpoint/2010/main" val="1604371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12</a:t>
            </a:fld>
            <a:endParaRPr lang="en-GB" dirty="0"/>
          </a:p>
        </p:txBody>
      </p:sp>
      <p:sp>
        <p:nvSpPr>
          <p:cNvPr id="11" name="Rectangle 10"/>
          <p:cNvSpPr/>
          <p:nvPr/>
        </p:nvSpPr>
        <p:spPr>
          <a:xfrm>
            <a:off x="2297906" y="2941637"/>
            <a:ext cx="6781800" cy="646331"/>
          </a:xfrm>
          <a:prstGeom prst="rect">
            <a:avLst/>
          </a:prstGeom>
        </p:spPr>
        <p:txBody>
          <a:bodyPr wrap="square">
            <a:spAutoFit/>
          </a:bodyPr>
          <a:lstStyle/>
          <a:p>
            <a:pPr algn="ctr"/>
            <a:r>
              <a:rPr lang="en-GB" sz="3600" b="1" dirty="0">
                <a:solidFill>
                  <a:schemeClr val="bg1"/>
                </a:solidFill>
              </a:rPr>
              <a:t>Research Question/Hypothesis</a:t>
            </a:r>
            <a:endParaRPr lang="en-US" sz="3600" b="1" dirty="0">
              <a:solidFill>
                <a:schemeClr val="bg1"/>
              </a:solidFill>
            </a:endParaRPr>
          </a:p>
        </p:txBody>
      </p:sp>
    </p:spTree>
    <p:extLst>
      <p:ext uri="{BB962C8B-B14F-4D97-AF65-F5344CB8AC3E}">
        <p14:creationId xmlns:p14="http://schemas.microsoft.com/office/powerpoint/2010/main" val="217954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13</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3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4000" b="1" dirty="0"/>
              <a:t>A hypothesis is in effect a educated guess about some measurable outcome such as efficiency. An example hypothesis could be:</a:t>
            </a:r>
          </a:p>
          <a:p>
            <a:endParaRPr lang="en-GB" sz="4000" b="1" dirty="0"/>
          </a:p>
          <a:p>
            <a:r>
              <a:rPr lang="en-GB" sz="4000" b="1" dirty="0"/>
              <a:t>A soft network implementation in a university lab is more efficient than its hardware equivalent</a:t>
            </a:r>
          </a:p>
        </p:txBody>
      </p:sp>
      <p:sp>
        <p:nvSpPr>
          <p:cNvPr id="11" name="Rectangle 10"/>
          <p:cNvSpPr/>
          <p:nvPr/>
        </p:nvSpPr>
        <p:spPr>
          <a:xfrm>
            <a:off x="439640" y="248697"/>
            <a:ext cx="9886565" cy="1754326"/>
          </a:xfrm>
          <a:prstGeom prst="rect">
            <a:avLst/>
          </a:prstGeom>
        </p:spPr>
        <p:txBody>
          <a:bodyPr wrap="square">
            <a:spAutoFit/>
          </a:bodyPr>
          <a:lstStyle/>
          <a:p>
            <a:pPr algn="ctr"/>
            <a:r>
              <a:rPr lang="en-GB" sz="3600" b="1" dirty="0">
                <a:solidFill>
                  <a:schemeClr val="bg1"/>
                </a:solidFill>
              </a:rPr>
              <a:t>What Makes a Good Hypothesis </a:t>
            </a:r>
          </a:p>
          <a:p>
            <a:pPr algn="ctr"/>
            <a:endParaRPr lang="en-GB" sz="3600" b="1" dirty="0">
              <a:solidFill>
                <a:schemeClr val="bg1"/>
              </a:solidFill>
            </a:endParaRPr>
          </a:p>
          <a:p>
            <a:pPr algn="ctr"/>
            <a:endParaRPr lang="en-GB"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Tree>
    <p:extLst>
      <p:ext uri="{BB962C8B-B14F-4D97-AF65-F5344CB8AC3E}">
        <p14:creationId xmlns:p14="http://schemas.microsoft.com/office/powerpoint/2010/main" val="1483160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14</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3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t> </a:t>
            </a:r>
            <a:r>
              <a:rPr lang="en-GB" sz="4000" b="1" dirty="0"/>
              <a:t>Specific bounded and answerable and open</a:t>
            </a:r>
          </a:p>
          <a:p>
            <a:endParaRPr lang="en-GB" b="1" dirty="0"/>
          </a:p>
          <a:p>
            <a:r>
              <a:rPr lang="en-GB" b="1" dirty="0"/>
              <a:t> </a:t>
            </a:r>
            <a:r>
              <a:rPr lang="en-GB" dirty="0"/>
              <a:t>How can I create a progressive mobile application using Google Firebase in order to assists higher education students with referencing?</a:t>
            </a:r>
          </a:p>
        </p:txBody>
      </p:sp>
      <p:sp>
        <p:nvSpPr>
          <p:cNvPr id="11" name="Rectangle 10"/>
          <p:cNvSpPr/>
          <p:nvPr/>
        </p:nvSpPr>
        <p:spPr>
          <a:xfrm>
            <a:off x="439640" y="248697"/>
            <a:ext cx="9886565" cy="1754326"/>
          </a:xfrm>
          <a:prstGeom prst="rect">
            <a:avLst/>
          </a:prstGeom>
        </p:spPr>
        <p:txBody>
          <a:bodyPr wrap="square">
            <a:spAutoFit/>
          </a:bodyPr>
          <a:lstStyle/>
          <a:p>
            <a:pPr algn="ctr"/>
            <a:r>
              <a:rPr lang="en-GB" sz="3600" b="1" dirty="0">
                <a:solidFill>
                  <a:schemeClr val="bg1"/>
                </a:solidFill>
              </a:rPr>
              <a:t>What Makes A Good Research Question</a:t>
            </a:r>
          </a:p>
          <a:p>
            <a:pPr algn="ctr"/>
            <a:endParaRPr lang="en-GB" sz="3600" b="1" dirty="0">
              <a:solidFill>
                <a:schemeClr val="bg1"/>
              </a:solidFill>
            </a:endParaRPr>
          </a:p>
          <a:p>
            <a:pPr algn="ctr"/>
            <a:endParaRPr lang="en-GB"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Tree>
    <p:extLst>
      <p:ext uri="{BB962C8B-B14F-4D97-AF65-F5344CB8AC3E}">
        <p14:creationId xmlns:p14="http://schemas.microsoft.com/office/powerpoint/2010/main" val="3332509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15</a:t>
            </a:fld>
            <a:endParaRPr lang="en-GB" dirty="0"/>
          </a:p>
        </p:txBody>
      </p:sp>
      <p:sp>
        <p:nvSpPr>
          <p:cNvPr id="11" name="Rectangle 10"/>
          <p:cNvSpPr/>
          <p:nvPr/>
        </p:nvSpPr>
        <p:spPr>
          <a:xfrm>
            <a:off x="2297906" y="2941637"/>
            <a:ext cx="6781800" cy="646331"/>
          </a:xfrm>
          <a:prstGeom prst="rect">
            <a:avLst/>
          </a:prstGeom>
        </p:spPr>
        <p:txBody>
          <a:bodyPr wrap="square">
            <a:spAutoFit/>
          </a:bodyPr>
          <a:lstStyle/>
          <a:p>
            <a:pPr algn="ctr"/>
            <a:r>
              <a:rPr lang="en-GB" sz="3600" b="1" dirty="0">
                <a:solidFill>
                  <a:schemeClr val="bg1"/>
                </a:solidFill>
              </a:rPr>
              <a:t>Methods</a:t>
            </a:r>
            <a:endParaRPr lang="en-US" sz="3600" b="1" dirty="0">
              <a:solidFill>
                <a:schemeClr val="bg1"/>
              </a:solidFill>
            </a:endParaRPr>
          </a:p>
        </p:txBody>
      </p:sp>
    </p:spTree>
    <p:extLst>
      <p:ext uri="{BB962C8B-B14F-4D97-AF65-F5344CB8AC3E}">
        <p14:creationId xmlns:p14="http://schemas.microsoft.com/office/powerpoint/2010/main" val="1714985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16</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845"/>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94212" y="-44970"/>
            <a:ext cx="9886565" cy="1200329"/>
          </a:xfrm>
          <a:prstGeom prst="rect">
            <a:avLst/>
          </a:prstGeom>
        </p:spPr>
        <p:txBody>
          <a:bodyPr wrap="square">
            <a:spAutoFit/>
          </a:bodyPr>
          <a:lstStyle/>
          <a:p>
            <a:pPr algn="ctr"/>
            <a:r>
              <a:rPr lang="en-GB" sz="3600" b="1" dirty="0">
                <a:solidFill>
                  <a:schemeClr val="bg1"/>
                </a:solidFill>
              </a:rPr>
              <a:t>For Your Final Year Project - Methods Can Be Split Into Two Areas </a:t>
            </a:r>
            <a:endParaRPr lang="en-US"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2" name="Oval 1">
            <a:extLst>
              <a:ext uri="{FF2B5EF4-FFF2-40B4-BE49-F238E27FC236}">
                <a16:creationId xmlns:a16="http://schemas.microsoft.com/office/drawing/2014/main" id="{CD249D1A-87BC-4149-85E7-F9A6ED951945}"/>
              </a:ext>
            </a:extLst>
          </p:cNvPr>
          <p:cNvSpPr/>
          <p:nvPr/>
        </p:nvSpPr>
        <p:spPr>
          <a:xfrm>
            <a:off x="95700" y="2673685"/>
            <a:ext cx="5049605" cy="44232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Tools</a:t>
            </a:r>
          </a:p>
        </p:txBody>
      </p:sp>
      <p:sp>
        <p:nvSpPr>
          <p:cNvPr id="18" name="Oval 17">
            <a:extLst>
              <a:ext uri="{FF2B5EF4-FFF2-40B4-BE49-F238E27FC236}">
                <a16:creationId xmlns:a16="http://schemas.microsoft.com/office/drawing/2014/main" id="{6583DB07-2C01-1142-BDEF-A835A9E661FF}"/>
              </a:ext>
            </a:extLst>
          </p:cNvPr>
          <p:cNvSpPr/>
          <p:nvPr/>
        </p:nvSpPr>
        <p:spPr>
          <a:xfrm>
            <a:off x="5254742" y="2601681"/>
            <a:ext cx="5214006" cy="45672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 Collection</a:t>
            </a:r>
          </a:p>
        </p:txBody>
      </p:sp>
      <p:sp>
        <p:nvSpPr>
          <p:cNvPr id="5" name="TextBox 4">
            <a:extLst>
              <a:ext uri="{FF2B5EF4-FFF2-40B4-BE49-F238E27FC236}">
                <a16:creationId xmlns:a16="http://schemas.microsoft.com/office/drawing/2014/main" id="{8A146A41-ED92-534B-94F4-47ADD73E40B3}"/>
              </a:ext>
            </a:extLst>
          </p:cNvPr>
          <p:cNvSpPr txBox="1"/>
          <p:nvPr/>
        </p:nvSpPr>
        <p:spPr>
          <a:xfrm>
            <a:off x="1056501" y="3479516"/>
            <a:ext cx="243709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Project Management </a:t>
            </a:r>
          </a:p>
          <a:p>
            <a:endParaRPr lang="en-US" sz="1400" dirty="0">
              <a:solidFill>
                <a:schemeClr val="tx2"/>
              </a:solidFill>
            </a:endParaRPr>
          </a:p>
        </p:txBody>
      </p:sp>
      <p:sp>
        <p:nvSpPr>
          <p:cNvPr id="28" name="TextBox 27">
            <a:extLst>
              <a:ext uri="{FF2B5EF4-FFF2-40B4-BE49-F238E27FC236}">
                <a16:creationId xmlns:a16="http://schemas.microsoft.com/office/drawing/2014/main" id="{EE69D42D-BC45-C845-AC82-FDD1EC1ECEB1}"/>
              </a:ext>
            </a:extLst>
          </p:cNvPr>
          <p:cNvSpPr txBox="1"/>
          <p:nvPr/>
        </p:nvSpPr>
        <p:spPr>
          <a:xfrm>
            <a:off x="2968360" y="4038666"/>
            <a:ext cx="1775458"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Dev Ops  </a:t>
            </a:r>
          </a:p>
          <a:p>
            <a:endParaRPr lang="en-US" sz="1400" dirty="0">
              <a:solidFill>
                <a:schemeClr val="tx2"/>
              </a:solidFill>
            </a:endParaRPr>
          </a:p>
        </p:txBody>
      </p:sp>
      <p:sp>
        <p:nvSpPr>
          <p:cNvPr id="29" name="TextBox 28">
            <a:extLst>
              <a:ext uri="{FF2B5EF4-FFF2-40B4-BE49-F238E27FC236}">
                <a16:creationId xmlns:a16="http://schemas.microsoft.com/office/drawing/2014/main" id="{69E3C44B-EA11-C14A-BF0B-9AA4C79768F8}"/>
              </a:ext>
            </a:extLst>
          </p:cNvPr>
          <p:cNvSpPr txBox="1"/>
          <p:nvPr/>
        </p:nvSpPr>
        <p:spPr>
          <a:xfrm>
            <a:off x="1387319" y="5567775"/>
            <a:ext cx="1775458"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Version Control  </a:t>
            </a:r>
          </a:p>
          <a:p>
            <a:endParaRPr lang="en-US" sz="1400" dirty="0">
              <a:solidFill>
                <a:schemeClr val="tx2"/>
              </a:solidFill>
            </a:endParaRPr>
          </a:p>
        </p:txBody>
      </p:sp>
      <p:sp>
        <p:nvSpPr>
          <p:cNvPr id="31" name="TextBox 30">
            <a:extLst>
              <a:ext uri="{FF2B5EF4-FFF2-40B4-BE49-F238E27FC236}">
                <a16:creationId xmlns:a16="http://schemas.microsoft.com/office/drawing/2014/main" id="{6B04DF82-1EE7-9544-A5DA-94309C6C086F}"/>
              </a:ext>
            </a:extLst>
          </p:cNvPr>
          <p:cNvSpPr txBox="1"/>
          <p:nvPr/>
        </p:nvSpPr>
        <p:spPr>
          <a:xfrm>
            <a:off x="6136750" y="3869054"/>
            <a:ext cx="1775458"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Benchmarking </a:t>
            </a:r>
          </a:p>
          <a:p>
            <a:endParaRPr lang="en-US" sz="1400" dirty="0">
              <a:solidFill>
                <a:schemeClr val="tx2"/>
              </a:solidFill>
            </a:endParaRPr>
          </a:p>
        </p:txBody>
      </p:sp>
      <p:sp>
        <p:nvSpPr>
          <p:cNvPr id="32" name="TextBox 31">
            <a:extLst>
              <a:ext uri="{FF2B5EF4-FFF2-40B4-BE49-F238E27FC236}">
                <a16:creationId xmlns:a16="http://schemas.microsoft.com/office/drawing/2014/main" id="{D3AFE959-9803-B442-A1EA-66CA537CC65E}"/>
              </a:ext>
            </a:extLst>
          </p:cNvPr>
          <p:cNvSpPr txBox="1"/>
          <p:nvPr/>
        </p:nvSpPr>
        <p:spPr>
          <a:xfrm>
            <a:off x="7703789" y="4304847"/>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Performance Testing  </a:t>
            </a:r>
          </a:p>
          <a:p>
            <a:endParaRPr lang="en-US" sz="1400" dirty="0">
              <a:solidFill>
                <a:schemeClr val="tx2"/>
              </a:solidFill>
            </a:endParaRPr>
          </a:p>
        </p:txBody>
      </p:sp>
      <p:sp>
        <p:nvSpPr>
          <p:cNvPr id="33" name="TextBox 32">
            <a:extLst>
              <a:ext uri="{FF2B5EF4-FFF2-40B4-BE49-F238E27FC236}">
                <a16:creationId xmlns:a16="http://schemas.microsoft.com/office/drawing/2014/main" id="{E828993C-E5C8-234F-9A13-9B66AF5582AD}"/>
              </a:ext>
            </a:extLst>
          </p:cNvPr>
          <p:cNvSpPr txBox="1"/>
          <p:nvPr/>
        </p:nvSpPr>
        <p:spPr>
          <a:xfrm>
            <a:off x="5954089" y="5195744"/>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Measuring </a:t>
            </a:r>
          </a:p>
          <a:p>
            <a:endParaRPr lang="en-US" sz="1400" dirty="0">
              <a:solidFill>
                <a:schemeClr val="tx2"/>
              </a:solidFill>
            </a:endParaRPr>
          </a:p>
        </p:txBody>
      </p:sp>
      <p:sp>
        <p:nvSpPr>
          <p:cNvPr id="34" name="TextBox 33">
            <a:extLst>
              <a:ext uri="{FF2B5EF4-FFF2-40B4-BE49-F238E27FC236}">
                <a16:creationId xmlns:a16="http://schemas.microsoft.com/office/drawing/2014/main" id="{C863EC8E-C97D-9F48-94B4-463A707783C8}"/>
              </a:ext>
            </a:extLst>
          </p:cNvPr>
          <p:cNvSpPr txBox="1"/>
          <p:nvPr/>
        </p:nvSpPr>
        <p:spPr>
          <a:xfrm>
            <a:off x="7411461" y="2358082"/>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User Feedback </a:t>
            </a:r>
          </a:p>
          <a:p>
            <a:endParaRPr lang="en-US" sz="1400" dirty="0">
              <a:solidFill>
                <a:schemeClr val="tx2"/>
              </a:solidFill>
            </a:endParaRPr>
          </a:p>
        </p:txBody>
      </p:sp>
      <p:sp>
        <p:nvSpPr>
          <p:cNvPr id="12" name="TextBox 11">
            <a:extLst>
              <a:ext uri="{FF2B5EF4-FFF2-40B4-BE49-F238E27FC236}">
                <a16:creationId xmlns:a16="http://schemas.microsoft.com/office/drawing/2014/main" id="{2D89F539-66BF-6940-ADB1-51EAFC8F5A6A}"/>
              </a:ext>
            </a:extLst>
          </p:cNvPr>
          <p:cNvSpPr txBox="1"/>
          <p:nvPr/>
        </p:nvSpPr>
        <p:spPr>
          <a:xfrm>
            <a:off x="6136750" y="1789168"/>
            <a:ext cx="3817512" cy="615553"/>
          </a:xfrm>
          <a:prstGeom prst="rect">
            <a:avLst/>
          </a:prstGeom>
          <a:noFill/>
        </p:spPr>
        <p:txBody>
          <a:bodyPr wrap="square" lIns="0" tIns="0" rIns="0" bIns="0" rtlCol="0">
            <a:spAutoFit/>
          </a:bodyPr>
          <a:lstStyle/>
          <a:p>
            <a:pPr algn="ctr"/>
            <a:r>
              <a:rPr lang="en-US" sz="4000" u="sng" dirty="0">
                <a:solidFill>
                  <a:schemeClr val="tx2"/>
                </a:solidFill>
              </a:rPr>
              <a:t>Evaluative</a:t>
            </a:r>
            <a:r>
              <a:rPr lang="en-US" sz="1400" u="sng" dirty="0">
                <a:solidFill>
                  <a:schemeClr val="tx2"/>
                </a:solidFill>
              </a:rPr>
              <a:t> </a:t>
            </a:r>
          </a:p>
        </p:txBody>
      </p:sp>
      <p:sp>
        <p:nvSpPr>
          <p:cNvPr id="36" name="TextBox 35">
            <a:extLst>
              <a:ext uri="{FF2B5EF4-FFF2-40B4-BE49-F238E27FC236}">
                <a16:creationId xmlns:a16="http://schemas.microsoft.com/office/drawing/2014/main" id="{82998AC2-97AC-DF41-8B3E-E832B5AFEECB}"/>
              </a:ext>
            </a:extLst>
          </p:cNvPr>
          <p:cNvSpPr txBox="1"/>
          <p:nvPr/>
        </p:nvSpPr>
        <p:spPr>
          <a:xfrm>
            <a:off x="711746" y="1694582"/>
            <a:ext cx="3817512" cy="615553"/>
          </a:xfrm>
          <a:prstGeom prst="rect">
            <a:avLst/>
          </a:prstGeom>
          <a:noFill/>
        </p:spPr>
        <p:txBody>
          <a:bodyPr wrap="square" lIns="0" tIns="0" rIns="0" bIns="0" rtlCol="0">
            <a:spAutoFit/>
          </a:bodyPr>
          <a:lstStyle/>
          <a:p>
            <a:pPr algn="ctr"/>
            <a:r>
              <a:rPr lang="en-US" sz="4000" u="sng" dirty="0">
                <a:solidFill>
                  <a:schemeClr val="tx2"/>
                </a:solidFill>
              </a:rPr>
              <a:t>Process</a:t>
            </a:r>
            <a:r>
              <a:rPr lang="en-US" sz="1400" u="sng" dirty="0">
                <a:solidFill>
                  <a:schemeClr val="tx2"/>
                </a:solidFill>
              </a:rPr>
              <a:t> </a:t>
            </a:r>
          </a:p>
        </p:txBody>
      </p:sp>
      <p:sp>
        <p:nvSpPr>
          <p:cNvPr id="37" name="TextBox 36">
            <a:extLst>
              <a:ext uri="{FF2B5EF4-FFF2-40B4-BE49-F238E27FC236}">
                <a16:creationId xmlns:a16="http://schemas.microsoft.com/office/drawing/2014/main" id="{D3CF98C9-7F8F-8843-A933-E59A0FCEF713}"/>
              </a:ext>
            </a:extLst>
          </p:cNvPr>
          <p:cNvSpPr txBox="1"/>
          <p:nvPr/>
        </p:nvSpPr>
        <p:spPr>
          <a:xfrm>
            <a:off x="394995" y="4188062"/>
            <a:ext cx="243709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Development Tools </a:t>
            </a:r>
          </a:p>
          <a:p>
            <a:endParaRPr lang="en-US" sz="1400" dirty="0">
              <a:solidFill>
                <a:schemeClr val="tx2"/>
              </a:solidFill>
            </a:endParaRPr>
          </a:p>
        </p:txBody>
      </p:sp>
      <p:sp>
        <p:nvSpPr>
          <p:cNvPr id="38" name="TextBox 37">
            <a:extLst>
              <a:ext uri="{FF2B5EF4-FFF2-40B4-BE49-F238E27FC236}">
                <a16:creationId xmlns:a16="http://schemas.microsoft.com/office/drawing/2014/main" id="{DAD0EA31-50AA-B648-AD01-ED5C7B348A2D}"/>
              </a:ext>
            </a:extLst>
          </p:cNvPr>
          <p:cNvSpPr txBox="1"/>
          <p:nvPr/>
        </p:nvSpPr>
        <p:spPr>
          <a:xfrm>
            <a:off x="7703789" y="5496227"/>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Feedback</a:t>
            </a:r>
          </a:p>
          <a:p>
            <a:endParaRPr lang="en-US" sz="1400" dirty="0">
              <a:solidFill>
                <a:schemeClr val="tx2"/>
              </a:solidFill>
            </a:endParaRPr>
          </a:p>
        </p:txBody>
      </p:sp>
    </p:spTree>
    <p:extLst>
      <p:ext uri="{BB962C8B-B14F-4D97-AF65-F5344CB8AC3E}">
        <p14:creationId xmlns:p14="http://schemas.microsoft.com/office/powerpoint/2010/main" val="256671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17</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3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94212" y="-44970"/>
            <a:ext cx="9886565" cy="2677656"/>
          </a:xfrm>
          <a:prstGeom prst="rect">
            <a:avLst/>
          </a:prstGeom>
        </p:spPr>
        <p:txBody>
          <a:bodyPr wrap="square">
            <a:spAutoFit/>
          </a:bodyPr>
          <a:lstStyle/>
          <a:p>
            <a:pPr algn="ctr"/>
            <a:r>
              <a:rPr lang="en-GB" sz="3600" b="1" dirty="0">
                <a:solidFill>
                  <a:schemeClr val="bg1"/>
                </a:solidFill>
              </a:rPr>
              <a:t>A Quick A-Side About Process Methods</a:t>
            </a:r>
          </a:p>
          <a:p>
            <a:pPr algn="ctr"/>
            <a:r>
              <a:rPr lang="en-GB" sz="2000" b="1" u="sng" dirty="0">
                <a:solidFill>
                  <a:schemeClr val="bg1"/>
                </a:solidFill>
              </a:rPr>
              <a:t>This is Bad, Don’t Talk About Team Methods (Waterfall, Agile, Spiral)</a:t>
            </a:r>
          </a:p>
          <a:p>
            <a:pPr algn="ctr"/>
            <a:r>
              <a:rPr lang="en-GB" sz="2000" u="sng" dirty="0">
                <a:solidFill>
                  <a:schemeClr val="bg1"/>
                </a:solidFill>
              </a:rPr>
              <a:t>Instead, adapt these common software methodologies to create a simple process that works for an individual </a:t>
            </a:r>
          </a:p>
          <a:p>
            <a:pPr algn="ctr"/>
            <a:endParaRPr lang="en-GB" sz="3600" b="1" dirty="0">
              <a:solidFill>
                <a:schemeClr val="bg1"/>
              </a:solidFill>
            </a:endParaRPr>
          </a:p>
          <a:p>
            <a:pPr algn="ctr"/>
            <a:endParaRPr lang="en-GB"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31" name="TextBox 30">
            <a:extLst>
              <a:ext uri="{FF2B5EF4-FFF2-40B4-BE49-F238E27FC236}">
                <a16:creationId xmlns:a16="http://schemas.microsoft.com/office/drawing/2014/main" id="{6B04DF82-1EE7-9544-A5DA-94309C6C086F}"/>
              </a:ext>
            </a:extLst>
          </p:cNvPr>
          <p:cNvSpPr txBox="1"/>
          <p:nvPr/>
        </p:nvSpPr>
        <p:spPr>
          <a:xfrm>
            <a:off x="6136750" y="3869054"/>
            <a:ext cx="1775458"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Benchmarking </a:t>
            </a:r>
          </a:p>
          <a:p>
            <a:endParaRPr lang="en-US" sz="1400" dirty="0">
              <a:solidFill>
                <a:schemeClr val="tx2"/>
              </a:solidFill>
            </a:endParaRPr>
          </a:p>
        </p:txBody>
      </p:sp>
      <p:sp>
        <p:nvSpPr>
          <p:cNvPr id="34" name="TextBox 33">
            <a:extLst>
              <a:ext uri="{FF2B5EF4-FFF2-40B4-BE49-F238E27FC236}">
                <a16:creationId xmlns:a16="http://schemas.microsoft.com/office/drawing/2014/main" id="{C863EC8E-C97D-9F48-94B4-463A707783C8}"/>
              </a:ext>
            </a:extLst>
          </p:cNvPr>
          <p:cNvSpPr txBox="1"/>
          <p:nvPr/>
        </p:nvSpPr>
        <p:spPr>
          <a:xfrm>
            <a:off x="7411461" y="2358082"/>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User Feedback </a:t>
            </a:r>
          </a:p>
          <a:p>
            <a:endParaRPr lang="en-US" sz="1400" dirty="0">
              <a:solidFill>
                <a:schemeClr val="tx2"/>
              </a:solidFill>
            </a:endParaRPr>
          </a:p>
        </p:txBody>
      </p:sp>
      <p:sp>
        <p:nvSpPr>
          <p:cNvPr id="2" name="TextBox 1">
            <a:extLst>
              <a:ext uri="{FF2B5EF4-FFF2-40B4-BE49-F238E27FC236}">
                <a16:creationId xmlns:a16="http://schemas.microsoft.com/office/drawing/2014/main" id="{63D30EEA-57B9-104D-9330-EB025F786B54}"/>
              </a:ext>
            </a:extLst>
          </p:cNvPr>
          <p:cNvSpPr txBox="1"/>
          <p:nvPr/>
        </p:nvSpPr>
        <p:spPr>
          <a:xfrm>
            <a:off x="1616607" y="2532381"/>
            <a:ext cx="8124082" cy="3231654"/>
          </a:xfrm>
          <a:prstGeom prst="rect">
            <a:avLst/>
          </a:prstGeom>
          <a:noFill/>
        </p:spPr>
        <p:txBody>
          <a:bodyPr wrap="square" lIns="0" tIns="0" rIns="0" bIns="0" rtlCol="0">
            <a:spAutoFit/>
          </a:bodyPr>
          <a:lstStyle/>
          <a:p>
            <a:r>
              <a:rPr lang="en-GB" sz="3000" b="1" dirty="0">
                <a:solidFill>
                  <a:schemeClr val="bg1"/>
                </a:solidFill>
              </a:rPr>
              <a:t>“The author has investigated and analysis different methodologies that could be deployed for this project (See Appendix A). Base on that analysis, the waterfall methodology was chosen as the best methodology suitable for this project…” - (Networking Student 2018, p.38)</a:t>
            </a:r>
            <a:endParaRPr lang="en-US" sz="3000" b="1" dirty="0">
              <a:solidFill>
                <a:schemeClr val="bg1"/>
              </a:solidFill>
            </a:endParaRPr>
          </a:p>
        </p:txBody>
      </p:sp>
    </p:spTree>
    <p:extLst>
      <p:ext uri="{BB962C8B-B14F-4D97-AF65-F5344CB8AC3E}">
        <p14:creationId xmlns:p14="http://schemas.microsoft.com/office/powerpoint/2010/main" val="2131044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18</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845"/>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94212" y="808037"/>
            <a:ext cx="9886565" cy="5555367"/>
          </a:xfrm>
          <a:prstGeom prst="rect">
            <a:avLst/>
          </a:prstGeom>
        </p:spPr>
        <p:txBody>
          <a:bodyPr wrap="square">
            <a:spAutoFit/>
          </a:bodyPr>
          <a:lstStyle/>
          <a:p>
            <a:pPr algn="ctr"/>
            <a:r>
              <a:rPr lang="en-GB" sz="3600" b="1" dirty="0">
                <a:solidFill>
                  <a:schemeClr val="bg1"/>
                </a:solidFill>
              </a:rPr>
              <a:t>EVALUATATIVE METHODS TAKE AWAY THE GUESSWORK THEY MEASUE </a:t>
            </a:r>
          </a:p>
          <a:p>
            <a:pPr algn="ctr"/>
            <a:endParaRPr lang="en-GB" sz="3600" dirty="0">
              <a:solidFill>
                <a:schemeClr val="bg1"/>
              </a:solidFill>
            </a:endParaRPr>
          </a:p>
          <a:p>
            <a:endParaRPr lang="en-GB" sz="2500" dirty="0">
              <a:solidFill>
                <a:schemeClr val="bg1"/>
              </a:solidFill>
            </a:endParaRPr>
          </a:p>
          <a:p>
            <a:endParaRPr lang="en-GB" sz="2500" dirty="0">
              <a:solidFill>
                <a:schemeClr val="bg1"/>
              </a:solidFill>
            </a:endParaRPr>
          </a:p>
          <a:p>
            <a:r>
              <a:rPr lang="en-GB" sz="2500" dirty="0">
                <a:solidFill>
                  <a:schemeClr val="bg1"/>
                </a:solidFill>
              </a:rPr>
              <a:t>“Recording and reporting observations in sufficient detail to enable   other scientists to replicate the study. In this way we determine if what has been observed is true” (Langley 2007 p.3)</a:t>
            </a:r>
          </a:p>
          <a:p>
            <a:pPr marL="342900" indent="-342900">
              <a:buFontTx/>
              <a:buChar char="-"/>
            </a:pPr>
            <a:endParaRPr lang="en-GB" sz="2500" dirty="0">
              <a:solidFill>
                <a:schemeClr val="bg1"/>
              </a:solidFill>
            </a:endParaRPr>
          </a:p>
          <a:p>
            <a:endParaRPr lang="en-GB" sz="2500" dirty="0"/>
          </a:p>
          <a:p>
            <a:br>
              <a:rPr lang="en-GB" sz="3600" dirty="0"/>
            </a:br>
            <a:endParaRPr lang="en-US"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6" name="TextBox 5">
            <a:extLst>
              <a:ext uri="{FF2B5EF4-FFF2-40B4-BE49-F238E27FC236}">
                <a16:creationId xmlns:a16="http://schemas.microsoft.com/office/drawing/2014/main" id="{DDC5DF1E-AE90-6D4C-BEBE-AD6D8D3E2938}"/>
              </a:ext>
            </a:extLst>
          </p:cNvPr>
          <p:cNvSpPr txBox="1"/>
          <p:nvPr/>
        </p:nvSpPr>
        <p:spPr>
          <a:xfrm>
            <a:off x="651194" y="6854996"/>
            <a:ext cx="9372600" cy="631840"/>
          </a:xfrm>
          <a:prstGeom prst="rect">
            <a:avLst/>
          </a:prstGeom>
          <a:noFill/>
        </p:spPr>
        <p:txBody>
          <a:bodyPr wrap="square" lIns="0" tIns="0" rIns="0" bIns="0" rtlCol="0">
            <a:spAutoFit/>
          </a:bodyPr>
          <a:lstStyle/>
          <a:p>
            <a:r>
              <a:rPr lang="en-GB" b="1" dirty="0">
                <a:solidFill>
                  <a:schemeClr val="bg1"/>
                </a:solidFill>
              </a:rPr>
              <a:t>Langley J. (2007). On the importance of methods. </a:t>
            </a:r>
            <a:r>
              <a:rPr lang="en-GB" b="1" i="1" dirty="0">
                <a:solidFill>
                  <a:schemeClr val="bg1"/>
                </a:solidFill>
              </a:rPr>
              <a:t>Injury Prevention</a:t>
            </a:r>
            <a:r>
              <a:rPr lang="en-GB" b="1" dirty="0">
                <a:solidFill>
                  <a:schemeClr val="bg1"/>
                </a:solidFill>
              </a:rPr>
              <a:t>, </a:t>
            </a:r>
            <a:r>
              <a:rPr lang="en-GB" b="1" i="1" dirty="0">
                <a:solidFill>
                  <a:schemeClr val="bg1"/>
                </a:solidFill>
              </a:rPr>
              <a:t>13</a:t>
            </a:r>
            <a:r>
              <a:rPr lang="en-GB" b="1" dirty="0">
                <a:solidFill>
                  <a:schemeClr val="bg1"/>
                </a:solidFill>
              </a:rPr>
              <a:t>(4), 218.</a:t>
            </a:r>
            <a:endParaRPr lang="en-US" sz="1400" b="1" dirty="0" err="1">
              <a:solidFill>
                <a:schemeClr val="bg1"/>
              </a:solidFill>
            </a:endParaRPr>
          </a:p>
        </p:txBody>
      </p:sp>
    </p:spTree>
    <p:extLst>
      <p:ext uri="{BB962C8B-B14F-4D97-AF65-F5344CB8AC3E}">
        <p14:creationId xmlns:p14="http://schemas.microsoft.com/office/powerpoint/2010/main" val="379510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19</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4" y="-106845"/>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188694" y="156363"/>
            <a:ext cx="10297601" cy="646331"/>
          </a:xfrm>
          <a:prstGeom prst="rect">
            <a:avLst/>
          </a:prstGeom>
        </p:spPr>
        <p:txBody>
          <a:bodyPr wrap="square">
            <a:spAutoFit/>
          </a:bodyPr>
          <a:lstStyle/>
          <a:p>
            <a:pPr algn="ctr"/>
            <a:r>
              <a:rPr lang="en-GB" sz="3600" b="1" dirty="0">
                <a:solidFill>
                  <a:schemeClr val="bg1"/>
                </a:solidFill>
              </a:rPr>
              <a:t>There are Three Broad Evaluative Methods</a:t>
            </a:r>
            <a:endParaRPr lang="en-US"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31" name="TextBox 30">
            <a:extLst>
              <a:ext uri="{FF2B5EF4-FFF2-40B4-BE49-F238E27FC236}">
                <a16:creationId xmlns:a16="http://schemas.microsoft.com/office/drawing/2014/main" id="{6B04DF82-1EE7-9544-A5DA-94309C6C086F}"/>
              </a:ext>
            </a:extLst>
          </p:cNvPr>
          <p:cNvSpPr txBox="1"/>
          <p:nvPr/>
        </p:nvSpPr>
        <p:spPr>
          <a:xfrm>
            <a:off x="6136750" y="3869054"/>
            <a:ext cx="1775458"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Benchmarking </a:t>
            </a:r>
          </a:p>
          <a:p>
            <a:endParaRPr lang="en-US" sz="1400" dirty="0">
              <a:solidFill>
                <a:schemeClr val="tx2"/>
              </a:solidFill>
            </a:endParaRPr>
          </a:p>
        </p:txBody>
      </p:sp>
      <p:sp>
        <p:nvSpPr>
          <p:cNvPr id="34" name="TextBox 33">
            <a:extLst>
              <a:ext uri="{FF2B5EF4-FFF2-40B4-BE49-F238E27FC236}">
                <a16:creationId xmlns:a16="http://schemas.microsoft.com/office/drawing/2014/main" id="{C863EC8E-C97D-9F48-94B4-463A707783C8}"/>
              </a:ext>
            </a:extLst>
          </p:cNvPr>
          <p:cNvSpPr txBox="1"/>
          <p:nvPr/>
        </p:nvSpPr>
        <p:spPr>
          <a:xfrm>
            <a:off x="7411461" y="2358082"/>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User Feedback </a:t>
            </a:r>
          </a:p>
          <a:p>
            <a:endParaRPr lang="en-US" sz="1400" dirty="0">
              <a:solidFill>
                <a:schemeClr val="tx2"/>
              </a:solidFill>
            </a:endParaRPr>
          </a:p>
        </p:txBody>
      </p:sp>
      <p:sp>
        <p:nvSpPr>
          <p:cNvPr id="2" name="TextBox 1">
            <a:extLst>
              <a:ext uri="{FF2B5EF4-FFF2-40B4-BE49-F238E27FC236}">
                <a16:creationId xmlns:a16="http://schemas.microsoft.com/office/drawing/2014/main" id="{27A104B7-2723-174D-886C-94E61DB2F588}"/>
              </a:ext>
            </a:extLst>
          </p:cNvPr>
          <p:cNvSpPr txBox="1"/>
          <p:nvPr/>
        </p:nvSpPr>
        <p:spPr>
          <a:xfrm>
            <a:off x="2441401" y="2264235"/>
            <a:ext cx="9940119" cy="2923877"/>
          </a:xfrm>
          <a:prstGeom prst="rect">
            <a:avLst/>
          </a:prstGeom>
          <a:noFill/>
        </p:spPr>
        <p:txBody>
          <a:bodyPr wrap="square" lIns="0" tIns="0" rIns="0" bIns="0" rtlCol="0">
            <a:spAutoFit/>
          </a:bodyPr>
          <a:lstStyle/>
          <a:p>
            <a:pPr marL="285750" indent="-285750">
              <a:buFontTx/>
              <a:buChar char="-"/>
            </a:pPr>
            <a:r>
              <a:rPr lang="en-US" sz="4400" dirty="0">
                <a:solidFill>
                  <a:schemeClr val="bg1"/>
                </a:solidFill>
              </a:rPr>
              <a:t>Qualitative </a:t>
            </a:r>
          </a:p>
          <a:p>
            <a:pPr marL="285750" indent="-285750">
              <a:buFontTx/>
              <a:buChar char="-"/>
            </a:pPr>
            <a:r>
              <a:rPr lang="en-US" sz="4400" dirty="0">
                <a:solidFill>
                  <a:schemeClr val="bg1"/>
                </a:solidFill>
              </a:rPr>
              <a:t>Quantitative </a:t>
            </a:r>
          </a:p>
          <a:p>
            <a:pPr marL="285750" indent="-285750">
              <a:buFontTx/>
              <a:buChar char="-"/>
            </a:pPr>
            <a:r>
              <a:rPr lang="en-US" sz="4400" dirty="0">
                <a:solidFill>
                  <a:schemeClr val="bg1"/>
                </a:solidFill>
              </a:rPr>
              <a:t>Mixed (Both Qualitative and Quantitative) </a:t>
            </a:r>
          </a:p>
          <a:p>
            <a:pPr marL="285750" indent="-285750">
              <a:buFontTx/>
              <a:buChar char="-"/>
            </a:pPr>
            <a:endParaRPr lang="en-US" sz="1400" dirty="0" err="1">
              <a:solidFill>
                <a:schemeClr val="tx2"/>
              </a:solidFill>
            </a:endParaRPr>
          </a:p>
        </p:txBody>
      </p:sp>
    </p:spTree>
    <p:extLst>
      <p:ext uri="{BB962C8B-B14F-4D97-AF65-F5344CB8AC3E}">
        <p14:creationId xmlns:p14="http://schemas.microsoft.com/office/powerpoint/2010/main" val="3625299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2</a:t>
            </a:fld>
            <a:endParaRPr lang="en-GB" dirty="0"/>
          </a:p>
        </p:txBody>
      </p:sp>
      <p:pic>
        <p:nvPicPr>
          <p:cNvPr id="4" name="Picture 3">
            <a:extLst>
              <a:ext uri="{FF2B5EF4-FFF2-40B4-BE49-F238E27FC236}">
                <a16:creationId xmlns:a16="http://schemas.microsoft.com/office/drawing/2014/main" id="{4F0C70AC-36C0-2242-A130-C4E6753CDE62}"/>
              </a:ext>
            </a:extLst>
          </p:cNvPr>
          <p:cNvPicPr>
            <a:picLocks noChangeAspect="1"/>
          </p:cNvPicPr>
          <p:nvPr/>
        </p:nvPicPr>
        <p:blipFill>
          <a:blip r:embed="rId3"/>
          <a:stretch>
            <a:fillRect/>
          </a:stretch>
        </p:blipFill>
        <p:spPr>
          <a:xfrm>
            <a:off x="0" y="29797"/>
            <a:ext cx="11319423" cy="7529877"/>
          </a:xfrm>
          <a:prstGeom prst="rect">
            <a:avLst/>
          </a:prstGeom>
        </p:spPr>
      </p:pic>
      <p:sp>
        <p:nvSpPr>
          <p:cNvPr id="10" name="Rectangle 9"/>
          <p:cNvSpPr/>
          <p:nvPr/>
        </p:nvSpPr>
        <p:spPr>
          <a:xfrm>
            <a:off x="0" y="-124591"/>
            <a:ext cx="11292636" cy="7684265"/>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a:p>
            <a:pPr algn="ctr"/>
            <a:endParaRPr lang="en-GB" dirty="0"/>
          </a:p>
        </p:txBody>
      </p:sp>
      <p:sp>
        <p:nvSpPr>
          <p:cNvPr id="11" name="Rectangle 10"/>
          <p:cNvSpPr/>
          <p:nvPr/>
        </p:nvSpPr>
        <p:spPr>
          <a:xfrm>
            <a:off x="2052949" y="350837"/>
            <a:ext cx="6781800" cy="646331"/>
          </a:xfrm>
          <a:prstGeom prst="rect">
            <a:avLst/>
          </a:prstGeom>
        </p:spPr>
        <p:txBody>
          <a:bodyPr wrap="square">
            <a:spAutoFit/>
          </a:bodyPr>
          <a:lstStyle/>
          <a:p>
            <a:pPr algn="ctr"/>
            <a:r>
              <a:rPr lang="en-GB" sz="3600" b="1" dirty="0">
                <a:solidFill>
                  <a:schemeClr val="bg1"/>
                </a:solidFill>
              </a:rPr>
              <a:t>A Scientific Project </a:t>
            </a:r>
            <a:endParaRPr lang="en-US" sz="3600" b="1" dirty="0">
              <a:solidFill>
                <a:schemeClr val="bg1"/>
              </a:solidFill>
            </a:endParaRPr>
          </a:p>
        </p:txBody>
      </p:sp>
      <p:sp>
        <p:nvSpPr>
          <p:cNvPr id="12" name="TextBox 11"/>
          <p:cNvSpPr txBox="1"/>
          <p:nvPr/>
        </p:nvSpPr>
        <p:spPr>
          <a:xfrm>
            <a:off x="2088512" y="1354252"/>
            <a:ext cx="7667098" cy="5386090"/>
          </a:xfrm>
          <a:prstGeom prst="rect">
            <a:avLst/>
          </a:prstGeom>
          <a:noFill/>
        </p:spPr>
        <p:txBody>
          <a:bodyPr wrap="square" lIns="0" tIns="0" rIns="0" bIns="0" rtlCol="0">
            <a:spAutoFit/>
          </a:bodyPr>
          <a:lstStyle/>
          <a:p>
            <a:pPr marL="457200" indent="-457200">
              <a:buFont typeface="+mj-lt"/>
              <a:buAutoNum type="arabicPeriod"/>
            </a:pPr>
            <a:r>
              <a:rPr lang="en-US" sz="2400" b="1" dirty="0">
                <a:solidFill>
                  <a:schemeClr val="bg1"/>
                </a:solidFill>
              </a:rPr>
              <a:t>Logical:</a:t>
            </a:r>
            <a:r>
              <a:rPr lang="en-US" sz="2400" dirty="0">
                <a:solidFill>
                  <a:schemeClr val="bg1"/>
                </a:solidFill>
              </a:rPr>
              <a:t> </a:t>
            </a:r>
            <a:r>
              <a:rPr lang="en-GB" sz="2400" b="1" dirty="0">
                <a:solidFill>
                  <a:schemeClr val="bg1"/>
                </a:solidFill>
              </a:rPr>
              <a:t>Inferences must be based on logical principles of reasoning</a:t>
            </a:r>
            <a:r>
              <a:rPr lang="en-US" sz="2400" b="1" dirty="0">
                <a:solidFill>
                  <a:schemeClr val="bg1"/>
                </a:solidFill>
              </a:rPr>
              <a:t> </a:t>
            </a:r>
          </a:p>
          <a:p>
            <a:endParaRPr lang="en-US" sz="2400" b="1" dirty="0">
              <a:solidFill>
                <a:schemeClr val="bg1"/>
              </a:solidFill>
            </a:endParaRPr>
          </a:p>
          <a:p>
            <a:pPr marL="457200" indent="-457200">
              <a:buAutoNum type="arabicPeriod" startAt="2"/>
            </a:pPr>
            <a:r>
              <a:rPr lang="en-US" sz="2400" b="1" dirty="0">
                <a:solidFill>
                  <a:schemeClr val="bg1"/>
                </a:solidFill>
              </a:rPr>
              <a:t>Empirically Tested: </a:t>
            </a:r>
            <a:r>
              <a:rPr lang="en-GB" sz="2400" b="1" dirty="0">
                <a:solidFill>
                  <a:schemeClr val="bg1"/>
                </a:solidFill>
              </a:rPr>
              <a:t>Inferences derived must match with observed evidence</a:t>
            </a:r>
          </a:p>
          <a:p>
            <a:pPr marL="457200" indent="-457200">
              <a:buAutoNum type="arabicPeriod" startAt="2"/>
            </a:pPr>
            <a:endParaRPr lang="en-GB" sz="2400" b="1" dirty="0">
              <a:solidFill>
                <a:schemeClr val="bg1"/>
              </a:solidFill>
            </a:endParaRPr>
          </a:p>
          <a:p>
            <a:pPr marL="457200" indent="-457200">
              <a:buAutoNum type="arabicPeriod" startAt="2"/>
            </a:pPr>
            <a:r>
              <a:rPr lang="en-GB" sz="2400" b="1" dirty="0">
                <a:solidFill>
                  <a:schemeClr val="bg1"/>
                </a:solidFill>
              </a:rPr>
              <a:t>Repeatable: I should be able to pick up your work and repeat what you have done. Ideally we should get the same results  </a:t>
            </a:r>
          </a:p>
          <a:p>
            <a:pPr marL="457200" indent="-457200">
              <a:buAutoNum type="arabicPeriod" startAt="2"/>
            </a:pPr>
            <a:endParaRPr lang="en-GB" sz="2400" b="1" dirty="0">
              <a:solidFill>
                <a:schemeClr val="bg1"/>
              </a:solidFill>
            </a:endParaRPr>
          </a:p>
          <a:p>
            <a:endParaRPr lang="en-US" sz="2400" b="1" dirty="0">
              <a:solidFill>
                <a:schemeClr val="bg1"/>
              </a:solidFill>
            </a:endParaRPr>
          </a:p>
          <a:p>
            <a:pPr marL="457200" indent="-457200">
              <a:buAutoNum type="arabicPeriod" startAt="2"/>
            </a:pPr>
            <a:endParaRPr lang="en-US" sz="2400" b="1" dirty="0">
              <a:solidFill>
                <a:schemeClr val="bg1"/>
              </a:solidFill>
            </a:endParaRPr>
          </a:p>
          <a:p>
            <a:br>
              <a:rPr lang="en-US" sz="2400" b="1" dirty="0">
                <a:solidFill>
                  <a:schemeClr val="bg1"/>
                </a:solidFill>
              </a:rPr>
            </a:br>
            <a:endParaRPr lang="en-US" sz="2400" b="1" dirty="0">
              <a:solidFill>
                <a:schemeClr val="bg1"/>
              </a:solidFill>
            </a:endParaRPr>
          </a:p>
          <a:p>
            <a:endParaRPr lang="en-US" sz="1400" dirty="0">
              <a:solidFill>
                <a:schemeClr val="tx2"/>
              </a:solidFill>
            </a:endParaRPr>
          </a:p>
        </p:txBody>
      </p:sp>
    </p:spTree>
    <p:extLst>
      <p:ext uri="{BB962C8B-B14F-4D97-AF65-F5344CB8AC3E}">
        <p14:creationId xmlns:p14="http://schemas.microsoft.com/office/powerpoint/2010/main" val="3279328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20</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0" y="-301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300" dirty="0"/>
          </a:p>
          <a:p>
            <a:pPr marL="285750" indent="-285750">
              <a:buFontTx/>
              <a:buChar char="-"/>
            </a:pPr>
            <a:r>
              <a:rPr lang="en-GB" sz="3600" dirty="0"/>
              <a:t>Request per Second (WEB)</a:t>
            </a:r>
            <a:r>
              <a:rPr lang="en-US" sz="3300" dirty="0">
                <a:solidFill>
                  <a:schemeClr val="bg1"/>
                </a:solidFill>
              </a:rPr>
              <a:t> </a:t>
            </a:r>
          </a:p>
          <a:p>
            <a:pPr marL="285750" indent="-285750">
              <a:buFontTx/>
              <a:buChar char="-"/>
            </a:pPr>
            <a:r>
              <a:rPr lang="en-GB" sz="3600" dirty="0"/>
              <a:t>System Load Average</a:t>
            </a:r>
          </a:p>
          <a:p>
            <a:pPr marL="285750" indent="-285750">
              <a:buFontTx/>
              <a:buChar char="-"/>
            </a:pPr>
            <a:r>
              <a:rPr lang="en-GB" sz="3600" dirty="0"/>
              <a:t>Memory usage</a:t>
            </a:r>
          </a:p>
          <a:p>
            <a:pPr marL="285750" indent="-285750">
              <a:buFontTx/>
              <a:buChar char="-"/>
            </a:pPr>
            <a:r>
              <a:rPr lang="en-GB" sz="3600" dirty="0"/>
              <a:t>Response Time (WEB)</a:t>
            </a:r>
          </a:p>
          <a:p>
            <a:pPr marL="285750" indent="-285750">
              <a:buFontTx/>
              <a:buChar char="-"/>
            </a:pPr>
            <a:r>
              <a:rPr lang="en-GB" sz="3600" dirty="0"/>
              <a:t>Number of function calls</a:t>
            </a:r>
          </a:p>
          <a:p>
            <a:pPr marL="285750" indent="-285750">
              <a:buFontTx/>
              <a:buChar char="-"/>
            </a:pPr>
            <a:r>
              <a:rPr lang="en-GB" sz="3600" dirty="0"/>
              <a:t>Run Time</a:t>
            </a:r>
          </a:p>
          <a:p>
            <a:pPr marL="285750" indent="-285750">
              <a:buFontTx/>
              <a:buChar char="-"/>
            </a:pPr>
            <a:r>
              <a:rPr lang="en-GB" sz="3600" dirty="0"/>
              <a:t>Latency </a:t>
            </a:r>
          </a:p>
          <a:p>
            <a:pPr marL="285750" indent="-285750">
              <a:buFontTx/>
              <a:buChar char="-"/>
            </a:pPr>
            <a:r>
              <a:rPr lang="en-GB" sz="3600" dirty="0"/>
              <a:t>…. Many More </a:t>
            </a:r>
          </a:p>
          <a:p>
            <a:r>
              <a:rPr lang="en-GB" sz="3600" dirty="0"/>
              <a:t> </a:t>
            </a:r>
          </a:p>
          <a:p>
            <a:pPr algn="ctr"/>
            <a:r>
              <a:rPr lang="en-GB" dirty="0">
                <a:hlinkClick r:id="rId4"/>
              </a:rPr>
              <a:t>Olanrewaju, R.F., Islam, T. and Ali, N., 2015. An empirical study of the evolution of </a:t>
            </a:r>
            <a:r>
              <a:rPr lang="en-GB" dirty="0" err="1">
                <a:hlinkClick r:id="rId4"/>
              </a:rPr>
              <a:t>php</a:t>
            </a:r>
            <a:r>
              <a:rPr lang="en-GB" dirty="0">
                <a:hlinkClick r:id="rId4"/>
              </a:rPr>
              <a:t> </a:t>
            </a:r>
            <a:r>
              <a:rPr lang="en-GB" dirty="0" err="1">
                <a:hlinkClick r:id="rId4"/>
              </a:rPr>
              <a:t>mvc</a:t>
            </a:r>
            <a:r>
              <a:rPr lang="en-GB" dirty="0">
                <a:hlinkClick r:id="rId4"/>
              </a:rPr>
              <a:t> framework. In </a:t>
            </a:r>
            <a:r>
              <a:rPr lang="en-GB" i="1" dirty="0">
                <a:hlinkClick r:id="rId4"/>
              </a:rPr>
              <a:t>Advanced Computer and Communication Engineering Technology</a:t>
            </a:r>
            <a:r>
              <a:rPr lang="en-GB" dirty="0">
                <a:hlinkClick r:id="rId4"/>
              </a:rPr>
              <a:t> (pp. 399-410). Springer, Cham.</a:t>
            </a:r>
            <a:endParaRPr lang="en-US" dirty="0"/>
          </a:p>
        </p:txBody>
      </p:sp>
      <p:sp>
        <p:nvSpPr>
          <p:cNvPr id="11" name="Rectangle 10"/>
          <p:cNvSpPr/>
          <p:nvPr/>
        </p:nvSpPr>
        <p:spPr>
          <a:xfrm>
            <a:off x="188694" y="156363"/>
            <a:ext cx="10297601" cy="646331"/>
          </a:xfrm>
          <a:prstGeom prst="rect">
            <a:avLst/>
          </a:prstGeom>
        </p:spPr>
        <p:txBody>
          <a:bodyPr wrap="square">
            <a:spAutoFit/>
          </a:bodyPr>
          <a:lstStyle/>
          <a:p>
            <a:pPr algn="ctr"/>
            <a:r>
              <a:rPr lang="en-GB" sz="3600" b="1" dirty="0">
                <a:solidFill>
                  <a:schemeClr val="bg1"/>
                </a:solidFill>
              </a:rPr>
              <a:t>Human Quantitative Methods </a:t>
            </a: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5"/>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34" name="TextBox 33">
            <a:extLst>
              <a:ext uri="{FF2B5EF4-FFF2-40B4-BE49-F238E27FC236}">
                <a16:creationId xmlns:a16="http://schemas.microsoft.com/office/drawing/2014/main" id="{C863EC8E-C97D-9F48-94B4-463A707783C8}"/>
              </a:ext>
            </a:extLst>
          </p:cNvPr>
          <p:cNvSpPr txBox="1"/>
          <p:nvPr/>
        </p:nvSpPr>
        <p:spPr>
          <a:xfrm>
            <a:off x="7411461" y="2358082"/>
            <a:ext cx="2914744" cy="523220"/>
          </a:xfrm>
          <a:prstGeom prst="rect">
            <a:avLst/>
          </a:prstGeom>
          <a:noFill/>
        </p:spPr>
        <p:txBody>
          <a:bodyPr wrap="square" lIns="0" tIns="0" rIns="0" bIns="0" rtlCol="0">
            <a:spAutoFit/>
          </a:bodyPr>
          <a:lstStyle/>
          <a:p>
            <a:r>
              <a:rPr lang="en-US" sz="2000" dirty="0">
                <a:ln w="0"/>
                <a:solidFill>
                  <a:schemeClr val="accent1"/>
                </a:solidFill>
                <a:effectLst>
                  <a:outerShdw blurRad="38100" dist="25400" dir="5400000" algn="ctr" rotWithShape="0">
                    <a:srgbClr val="6E747A">
                      <a:alpha val="43000"/>
                    </a:srgbClr>
                  </a:outerShdw>
                </a:effectLst>
              </a:rPr>
              <a:t>User Feedback </a:t>
            </a:r>
          </a:p>
          <a:p>
            <a:endParaRPr lang="en-US" sz="1400" dirty="0">
              <a:solidFill>
                <a:schemeClr val="tx2"/>
              </a:solidFill>
            </a:endParaRPr>
          </a:p>
        </p:txBody>
      </p:sp>
    </p:spTree>
    <p:extLst>
      <p:ext uri="{BB962C8B-B14F-4D97-AF65-F5344CB8AC3E}">
        <p14:creationId xmlns:p14="http://schemas.microsoft.com/office/powerpoint/2010/main" val="2005577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21</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0" y="-1063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300" dirty="0"/>
          </a:p>
          <a:p>
            <a:pPr marL="285750" indent="-285750">
              <a:buFontTx/>
              <a:buChar char="-"/>
            </a:pPr>
            <a:r>
              <a:rPr lang="en-GB" sz="3600" dirty="0"/>
              <a:t>Surveys</a:t>
            </a:r>
            <a:endParaRPr lang="en-US" sz="3300" dirty="0">
              <a:solidFill>
                <a:schemeClr val="bg1"/>
              </a:solidFill>
            </a:endParaRPr>
          </a:p>
          <a:p>
            <a:pPr marL="285750" indent="-285750">
              <a:buFontTx/>
              <a:buChar char="-"/>
            </a:pPr>
            <a:r>
              <a:rPr lang="en-GB" sz="3600" dirty="0"/>
              <a:t>Focus Groups</a:t>
            </a:r>
          </a:p>
          <a:p>
            <a:pPr marL="285750" indent="-285750">
              <a:buFontTx/>
              <a:buChar char="-"/>
            </a:pPr>
            <a:r>
              <a:rPr lang="en-GB" sz="3600" dirty="0"/>
              <a:t>Case Studies </a:t>
            </a:r>
          </a:p>
          <a:p>
            <a:pPr marL="285750" indent="-285750">
              <a:buFontTx/>
              <a:buChar char="-"/>
            </a:pPr>
            <a:r>
              <a:rPr lang="en-GB" sz="3600" dirty="0"/>
              <a:t>Heat Maps</a:t>
            </a:r>
          </a:p>
          <a:p>
            <a:pPr marL="285750" indent="-285750">
              <a:buFontTx/>
              <a:buChar char="-"/>
            </a:pPr>
            <a:r>
              <a:rPr lang="en-GB" sz="3600" dirty="0"/>
              <a:t>…Many More</a:t>
            </a:r>
          </a:p>
          <a:p>
            <a:r>
              <a:rPr lang="en-GB" dirty="0">
                <a:hlinkClick r:id="rId4"/>
              </a:rPr>
              <a:t>.</a:t>
            </a:r>
            <a:endParaRPr lang="en-US" dirty="0"/>
          </a:p>
        </p:txBody>
      </p:sp>
      <p:sp>
        <p:nvSpPr>
          <p:cNvPr id="11" name="Rectangle 10"/>
          <p:cNvSpPr/>
          <p:nvPr/>
        </p:nvSpPr>
        <p:spPr>
          <a:xfrm>
            <a:off x="188694" y="156363"/>
            <a:ext cx="10297601" cy="646331"/>
          </a:xfrm>
          <a:prstGeom prst="rect">
            <a:avLst/>
          </a:prstGeom>
        </p:spPr>
        <p:txBody>
          <a:bodyPr wrap="square">
            <a:spAutoFit/>
          </a:bodyPr>
          <a:lstStyle/>
          <a:p>
            <a:pPr algn="ctr"/>
            <a:r>
              <a:rPr lang="en-GB" sz="3600" b="1" dirty="0">
                <a:solidFill>
                  <a:schemeClr val="bg1"/>
                </a:solidFill>
              </a:rPr>
              <a:t>Qualitative Methods</a:t>
            </a: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5"/>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sp>
        <p:nvSpPr>
          <p:cNvPr id="2" name="TextBox 1">
            <a:extLst>
              <a:ext uri="{FF2B5EF4-FFF2-40B4-BE49-F238E27FC236}">
                <a16:creationId xmlns:a16="http://schemas.microsoft.com/office/drawing/2014/main" id="{3B68E285-79F4-264C-B3EB-F48E6404D6EC}"/>
              </a:ext>
            </a:extLst>
          </p:cNvPr>
          <p:cNvSpPr txBox="1"/>
          <p:nvPr/>
        </p:nvSpPr>
        <p:spPr>
          <a:xfrm>
            <a:off x="1383506" y="5837237"/>
            <a:ext cx="7086600" cy="1263679"/>
          </a:xfrm>
          <a:prstGeom prst="rect">
            <a:avLst/>
          </a:prstGeom>
          <a:noFill/>
        </p:spPr>
        <p:txBody>
          <a:bodyPr wrap="square" lIns="0" tIns="0" rIns="0" bIns="0" rtlCol="0">
            <a:spAutoFit/>
          </a:bodyPr>
          <a:lstStyle/>
          <a:p>
            <a:r>
              <a:rPr lang="en-GB" dirty="0">
                <a:solidFill>
                  <a:schemeClr val="bg1"/>
                </a:solidFill>
                <a:hlinkClick r:id="rId6"/>
              </a:rPr>
              <a:t>Chen, Y.C., Hwang, R.H. and Wang, C.Y., 2012. Development and evaluation of a Web 2.0 annotation system as a learning tool in an e-learning environment. </a:t>
            </a:r>
            <a:r>
              <a:rPr lang="en-GB" i="1" dirty="0">
                <a:solidFill>
                  <a:schemeClr val="bg1"/>
                </a:solidFill>
                <a:hlinkClick r:id="rId6"/>
              </a:rPr>
              <a:t>Computers &amp; Education</a:t>
            </a:r>
            <a:r>
              <a:rPr lang="en-GB" dirty="0">
                <a:solidFill>
                  <a:schemeClr val="bg1"/>
                </a:solidFill>
                <a:hlinkClick r:id="rId6"/>
              </a:rPr>
              <a:t>, </a:t>
            </a:r>
            <a:r>
              <a:rPr lang="en-GB" i="1" dirty="0">
                <a:solidFill>
                  <a:schemeClr val="bg1"/>
                </a:solidFill>
                <a:hlinkClick r:id="rId6"/>
              </a:rPr>
              <a:t>58</a:t>
            </a:r>
            <a:r>
              <a:rPr lang="en-GB" dirty="0">
                <a:solidFill>
                  <a:schemeClr val="bg1"/>
                </a:solidFill>
                <a:hlinkClick r:id="rId6"/>
              </a:rPr>
              <a:t>(4), pp.1094-1105.</a:t>
            </a:r>
            <a:endParaRPr lang="en-US" sz="1400" dirty="0" err="1">
              <a:solidFill>
                <a:schemeClr val="bg1"/>
              </a:solidFill>
            </a:endParaRPr>
          </a:p>
        </p:txBody>
      </p:sp>
    </p:spTree>
    <p:extLst>
      <p:ext uri="{BB962C8B-B14F-4D97-AF65-F5344CB8AC3E}">
        <p14:creationId xmlns:p14="http://schemas.microsoft.com/office/powerpoint/2010/main" val="124487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22</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0" y="-106363"/>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hlinkClick r:id="rId4"/>
              </a:rPr>
              <a:t>.</a:t>
            </a:r>
            <a:endParaRPr lang="en-US" dirty="0"/>
          </a:p>
        </p:txBody>
      </p:sp>
      <p:sp>
        <p:nvSpPr>
          <p:cNvPr id="11" name="Rectangle 10"/>
          <p:cNvSpPr/>
          <p:nvPr/>
        </p:nvSpPr>
        <p:spPr>
          <a:xfrm>
            <a:off x="188694" y="156363"/>
            <a:ext cx="10297601" cy="1754326"/>
          </a:xfrm>
          <a:prstGeom prst="rect">
            <a:avLst/>
          </a:prstGeom>
        </p:spPr>
        <p:txBody>
          <a:bodyPr wrap="square">
            <a:spAutoFit/>
          </a:bodyPr>
          <a:lstStyle/>
          <a:p>
            <a:pPr algn="ctr"/>
            <a:r>
              <a:rPr lang="en-GB" sz="3600" b="1" dirty="0">
                <a:solidFill>
                  <a:schemeClr val="bg1"/>
                </a:solidFill>
              </a:rPr>
              <a:t>A Final Word Of Warning </a:t>
            </a:r>
          </a:p>
          <a:p>
            <a:pPr algn="ctr"/>
            <a:r>
              <a:rPr lang="en-GB" sz="3600" b="1" dirty="0">
                <a:solidFill>
                  <a:schemeClr val="bg1"/>
                </a:solidFill>
              </a:rPr>
              <a:t>Don’t pick methods because they are easily available, but may serve little to no value</a:t>
            </a: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5"/>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pic>
        <p:nvPicPr>
          <p:cNvPr id="9" name="Picture 8">
            <a:extLst>
              <a:ext uri="{FF2B5EF4-FFF2-40B4-BE49-F238E27FC236}">
                <a16:creationId xmlns:a16="http://schemas.microsoft.com/office/drawing/2014/main" id="{2ECAD2F3-6E1D-784A-8495-99B56ECC12EA}"/>
              </a:ext>
            </a:extLst>
          </p:cNvPr>
          <p:cNvPicPr>
            <a:picLocks noChangeAspect="1"/>
          </p:cNvPicPr>
          <p:nvPr/>
        </p:nvPicPr>
        <p:blipFill>
          <a:blip r:embed="rId6"/>
          <a:stretch>
            <a:fillRect/>
          </a:stretch>
        </p:blipFill>
        <p:spPr>
          <a:xfrm>
            <a:off x="1793159" y="2257859"/>
            <a:ext cx="7122320" cy="3971696"/>
          </a:xfrm>
          <a:prstGeom prst="rect">
            <a:avLst/>
          </a:prstGeom>
        </p:spPr>
      </p:pic>
    </p:spTree>
    <p:extLst>
      <p:ext uri="{BB962C8B-B14F-4D97-AF65-F5344CB8AC3E}">
        <p14:creationId xmlns:p14="http://schemas.microsoft.com/office/powerpoint/2010/main" val="1956141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6194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3</a:t>
            </a:fld>
            <a:endParaRPr lang="en-GB" dirty="0"/>
          </a:p>
        </p:txBody>
      </p:sp>
      <p:sp>
        <p:nvSpPr>
          <p:cNvPr id="11" name="Rectangle 10"/>
          <p:cNvSpPr/>
          <p:nvPr/>
        </p:nvSpPr>
        <p:spPr>
          <a:xfrm>
            <a:off x="1764506" y="198437"/>
            <a:ext cx="6781800" cy="646331"/>
          </a:xfrm>
          <a:prstGeom prst="rect">
            <a:avLst/>
          </a:prstGeom>
        </p:spPr>
        <p:txBody>
          <a:bodyPr wrap="square">
            <a:spAutoFit/>
          </a:bodyPr>
          <a:lstStyle/>
          <a:p>
            <a:pPr algn="ctr"/>
            <a:r>
              <a:rPr lang="en-GB" sz="3600" b="1" dirty="0">
                <a:solidFill>
                  <a:schemeClr val="bg1"/>
                </a:solidFill>
              </a:rPr>
              <a:t>Plan Your Project</a:t>
            </a:r>
            <a:endParaRPr lang="en-US" sz="3600" b="1" dirty="0">
              <a:solidFill>
                <a:schemeClr val="bg1"/>
              </a:solidFill>
            </a:endParaRPr>
          </a:p>
        </p:txBody>
      </p:sp>
      <p:sp>
        <p:nvSpPr>
          <p:cNvPr id="12" name="TextBox 11"/>
          <p:cNvSpPr txBox="1"/>
          <p:nvPr/>
        </p:nvSpPr>
        <p:spPr>
          <a:xfrm>
            <a:off x="1257320" y="1036637"/>
            <a:ext cx="8898713" cy="5478423"/>
          </a:xfrm>
          <a:prstGeom prst="rect">
            <a:avLst/>
          </a:prstGeom>
          <a:noFill/>
        </p:spPr>
        <p:txBody>
          <a:bodyPr wrap="square" lIns="0" tIns="0" rIns="0" bIns="0" rtlCol="0">
            <a:spAutoFit/>
          </a:bodyPr>
          <a:lstStyle/>
          <a:p>
            <a:endParaRPr lang="en-US" sz="2400" b="1" dirty="0">
              <a:solidFill>
                <a:schemeClr val="bg1"/>
              </a:solidFill>
            </a:endParaRPr>
          </a:p>
          <a:p>
            <a:endParaRPr lang="en-US" sz="3000" dirty="0">
              <a:solidFill>
                <a:schemeClr val="bg1"/>
              </a:solidFill>
            </a:endParaRPr>
          </a:p>
          <a:p>
            <a:r>
              <a:rPr lang="en-GB" sz="3000" dirty="0">
                <a:solidFill>
                  <a:schemeClr val="bg1"/>
                </a:solidFill>
              </a:rPr>
              <a:t>“A well planned out project will logically flow. It leads the reader to clear conclusions that are derived from carefully thought out data collection methods. The methods allow for a given research question or hypothesis to be answered. In turn, the hypothesis or research question would have been developed to explore or solve an interesting problem statement. “</a:t>
            </a:r>
            <a:endParaRPr lang="en-US" sz="3000" dirty="0">
              <a:solidFill>
                <a:schemeClr val="bg1"/>
              </a:solidFill>
            </a:endParaRPr>
          </a:p>
          <a:p>
            <a:br>
              <a:rPr lang="en-US" sz="2400" b="1" dirty="0">
                <a:solidFill>
                  <a:schemeClr val="bg1"/>
                </a:solidFill>
              </a:rPr>
            </a:br>
            <a:endParaRPr lang="en-US" sz="2400" b="1" dirty="0">
              <a:solidFill>
                <a:schemeClr val="bg1"/>
              </a:solidFill>
            </a:endParaRPr>
          </a:p>
          <a:p>
            <a:endParaRPr lang="en-US" sz="1400" dirty="0">
              <a:solidFill>
                <a:schemeClr val="tx2"/>
              </a:solidFill>
            </a:endParaRPr>
          </a:p>
        </p:txBody>
      </p:sp>
    </p:spTree>
    <p:extLst>
      <p:ext uri="{BB962C8B-B14F-4D97-AF65-F5344CB8AC3E}">
        <p14:creationId xmlns:p14="http://schemas.microsoft.com/office/powerpoint/2010/main" val="27167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4</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5660" y="-90496"/>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1345149" y="-106363"/>
            <a:ext cx="7666512" cy="646331"/>
          </a:xfrm>
          <a:prstGeom prst="rect">
            <a:avLst/>
          </a:prstGeom>
        </p:spPr>
        <p:txBody>
          <a:bodyPr wrap="square">
            <a:spAutoFit/>
          </a:bodyPr>
          <a:lstStyle/>
          <a:p>
            <a:pPr algn="ctr"/>
            <a:r>
              <a:rPr lang="en-GB" sz="3600" b="1" dirty="0">
                <a:solidFill>
                  <a:schemeClr val="bg1"/>
                </a:solidFill>
              </a:rPr>
              <a:t>Research Must Be Designed </a:t>
            </a:r>
            <a:endParaRPr lang="en-US" sz="3600" b="1" dirty="0">
              <a:solidFill>
                <a:schemeClr val="bg1"/>
              </a:solidFill>
            </a:endParaRPr>
          </a:p>
        </p:txBody>
      </p:sp>
      <p:pic>
        <p:nvPicPr>
          <p:cNvPr id="4" name="Picture 3">
            <a:extLst>
              <a:ext uri="{FF2B5EF4-FFF2-40B4-BE49-F238E27FC236}">
                <a16:creationId xmlns:a16="http://schemas.microsoft.com/office/drawing/2014/main" id="{670AF269-46F5-B94D-A93A-1C9905AF3247}"/>
              </a:ext>
            </a:extLst>
          </p:cNvPr>
          <p:cNvPicPr>
            <a:picLocks noChangeAspect="1"/>
          </p:cNvPicPr>
          <p:nvPr/>
        </p:nvPicPr>
        <p:blipFill>
          <a:blip r:embed="rId4"/>
          <a:stretch>
            <a:fillRect/>
          </a:stretch>
        </p:blipFill>
        <p:spPr>
          <a:xfrm>
            <a:off x="2275048" y="8809037"/>
            <a:ext cx="6807200" cy="4508500"/>
          </a:xfrm>
          <a:prstGeom prst="rect">
            <a:avLst/>
          </a:prstGeom>
        </p:spPr>
        <p:style>
          <a:lnRef idx="2">
            <a:schemeClr val="accent2">
              <a:shade val="50000"/>
            </a:schemeClr>
          </a:lnRef>
          <a:fillRef idx="1">
            <a:schemeClr val="accent2"/>
          </a:fillRef>
          <a:effectRef idx="0">
            <a:schemeClr val="accent2"/>
          </a:effectRef>
          <a:fontRef idx="minor">
            <a:schemeClr val="lt1"/>
          </a:fontRef>
        </p:style>
      </p:pic>
      <p:graphicFrame>
        <p:nvGraphicFramePr>
          <p:cNvPr id="6" name="Table 5">
            <a:extLst>
              <a:ext uri="{FF2B5EF4-FFF2-40B4-BE49-F238E27FC236}">
                <a16:creationId xmlns:a16="http://schemas.microsoft.com/office/drawing/2014/main" id="{92F82137-B3A6-FA41-8DF8-6FA181F63366}"/>
              </a:ext>
            </a:extLst>
          </p:cNvPr>
          <p:cNvGraphicFramePr>
            <a:graphicFrameLocks noGrp="1"/>
          </p:cNvGraphicFramePr>
          <p:nvPr>
            <p:extLst>
              <p:ext uri="{D42A27DB-BD31-4B8C-83A1-F6EECF244321}">
                <p14:modId xmlns:p14="http://schemas.microsoft.com/office/powerpoint/2010/main" val="2844321657"/>
              </p:ext>
            </p:extLst>
          </p:nvPr>
        </p:nvGraphicFramePr>
        <p:xfrm>
          <a:off x="1691531" y="503237"/>
          <a:ext cx="7127876" cy="6847822"/>
        </p:xfrm>
        <a:graphic>
          <a:graphicData uri="http://schemas.openxmlformats.org/drawingml/2006/table">
            <a:tbl>
              <a:tblPr firstRow="1" bandRow="1">
                <a:tableStyleId>{5C22544A-7EE6-4342-B048-85BDC9FD1C3A}</a:tableStyleId>
              </a:tblPr>
              <a:tblGrid>
                <a:gridCol w="3563938">
                  <a:extLst>
                    <a:ext uri="{9D8B030D-6E8A-4147-A177-3AD203B41FA5}">
                      <a16:colId xmlns:a16="http://schemas.microsoft.com/office/drawing/2014/main" val="3721361364"/>
                    </a:ext>
                  </a:extLst>
                </a:gridCol>
                <a:gridCol w="3563938">
                  <a:extLst>
                    <a:ext uri="{9D8B030D-6E8A-4147-A177-3AD203B41FA5}">
                      <a16:colId xmlns:a16="http://schemas.microsoft.com/office/drawing/2014/main" val="2022941236"/>
                    </a:ext>
                  </a:extLst>
                </a:gridCol>
              </a:tblGrid>
              <a:tr h="995662">
                <a:tc>
                  <a:txBody>
                    <a:bodyPr/>
                    <a:lstStyle/>
                    <a:p>
                      <a:endParaRPr lang="en-US" dirty="0"/>
                    </a:p>
                  </a:txBody>
                  <a:tcPr/>
                </a:tc>
                <a:tc>
                  <a:txBody>
                    <a:bodyPr/>
                    <a:lstStyle/>
                    <a:p>
                      <a:endParaRPr lang="en-US"/>
                    </a:p>
                  </a:txBody>
                  <a:tcPr/>
                </a:tc>
                <a:extLst>
                  <a:ext uri="{0D108BD9-81ED-4DB2-BD59-A6C34878D82A}">
                    <a16:rowId xmlns:a16="http://schemas.microsoft.com/office/drawing/2014/main" val="3301613938"/>
                  </a:ext>
                </a:extLst>
              </a:tr>
              <a:tr h="995662">
                <a:tc>
                  <a:txBody>
                    <a:bodyPr/>
                    <a:lstStyle/>
                    <a:p>
                      <a:r>
                        <a:rPr lang="en-GB" sz="2000" b="1" i="0" kern="1200" dirty="0">
                          <a:solidFill>
                            <a:schemeClr val="tx1"/>
                          </a:solidFill>
                          <a:effectLst/>
                          <a:latin typeface="+mn-lt"/>
                          <a:ea typeface="+mn-ea"/>
                          <a:cs typeface="+mn-cs"/>
                        </a:rPr>
                        <a:t>Problem statement</a:t>
                      </a:r>
                      <a:endParaRPr lang="en-US" sz="2000" b="1" dirty="0">
                        <a:solidFill>
                          <a:schemeClr val="tx1"/>
                        </a:solidFill>
                      </a:endParaRPr>
                    </a:p>
                  </a:txBody>
                  <a:tcPr/>
                </a:tc>
                <a:tc>
                  <a:txBody>
                    <a:bodyPr/>
                    <a:lstStyle/>
                    <a:p>
                      <a:r>
                        <a:rPr lang="en-GB" sz="2000" b="1" i="0" kern="1200" dirty="0">
                          <a:solidFill>
                            <a:schemeClr val="tx1"/>
                          </a:solidFill>
                          <a:effectLst/>
                          <a:latin typeface="+mn-lt"/>
                          <a:ea typeface="+mn-ea"/>
                          <a:cs typeface="+mn-cs"/>
                        </a:rPr>
                        <a:t>The problem you are trying to solve. You should provide evidence that the problem exists</a:t>
                      </a:r>
                      <a:endParaRPr lang="en-US" sz="2000" b="1" dirty="0">
                        <a:solidFill>
                          <a:schemeClr val="tx1"/>
                        </a:solidFill>
                      </a:endParaRPr>
                    </a:p>
                  </a:txBody>
                  <a:tcPr/>
                </a:tc>
                <a:extLst>
                  <a:ext uri="{0D108BD9-81ED-4DB2-BD59-A6C34878D82A}">
                    <a16:rowId xmlns:a16="http://schemas.microsoft.com/office/drawing/2014/main" val="3155219632"/>
                  </a:ext>
                </a:extLst>
              </a:tr>
              <a:tr h="995662">
                <a:tc>
                  <a:txBody>
                    <a:bodyPr/>
                    <a:lstStyle/>
                    <a:p>
                      <a:r>
                        <a:rPr lang="en-GB" sz="2000" b="1" i="0" kern="1200" dirty="0">
                          <a:solidFill>
                            <a:schemeClr val="tx1"/>
                          </a:solidFill>
                          <a:effectLst/>
                          <a:latin typeface="+mn-lt"/>
                          <a:ea typeface="+mn-ea"/>
                          <a:cs typeface="+mn-cs"/>
                        </a:rPr>
                        <a:t>Literature Review</a:t>
                      </a:r>
                      <a:endParaRPr lang="en-US" sz="2000" b="1" dirty="0">
                        <a:solidFill>
                          <a:schemeClr val="tx1"/>
                        </a:solidFill>
                      </a:endParaRPr>
                    </a:p>
                  </a:txBody>
                  <a:tcPr/>
                </a:tc>
                <a:tc>
                  <a:txBody>
                    <a:bodyPr/>
                    <a:lstStyle/>
                    <a:p>
                      <a:r>
                        <a:rPr lang="en-GB" sz="2000" b="1" i="0" kern="1200" dirty="0">
                          <a:solidFill>
                            <a:schemeClr val="tx1"/>
                          </a:solidFill>
                          <a:effectLst/>
                          <a:latin typeface="+mn-lt"/>
                          <a:ea typeface="+mn-ea"/>
                          <a:cs typeface="+mn-cs"/>
                        </a:rPr>
                        <a:t>Allows you to place your study in the context of the wider scientific body of work.</a:t>
                      </a:r>
                      <a:endParaRPr lang="en-US" sz="2000" b="1" dirty="0">
                        <a:solidFill>
                          <a:schemeClr val="tx1"/>
                        </a:solidFill>
                      </a:endParaRPr>
                    </a:p>
                  </a:txBody>
                  <a:tcPr/>
                </a:tc>
                <a:extLst>
                  <a:ext uri="{0D108BD9-81ED-4DB2-BD59-A6C34878D82A}">
                    <a16:rowId xmlns:a16="http://schemas.microsoft.com/office/drawing/2014/main" val="3963825987"/>
                  </a:ext>
                </a:extLst>
              </a:tr>
              <a:tr h="995662">
                <a:tc>
                  <a:txBody>
                    <a:bodyPr/>
                    <a:lstStyle/>
                    <a:p>
                      <a:pPr marL="0" marR="0" lvl="0" indent="0" algn="l" defTabSz="755957" rtl="0" eaLnBrk="1" fontAlgn="auto" latinLnBrk="0" hangingPunct="1">
                        <a:lnSpc>
                          <a:spcPct val="100000"/>
                        </a:lnSpc>
                        <a:spcBef>
                          <a:spcPts val="0"/>
                        </a:spcBef>
                        <a:spcAft>
                          <a:spcPts val="0"/>
                        </a:spcAft>
                        <a:buClrTx/>
                        <a:buSzTx/>
                        <a:buFontTx/>
                        <a:buNone/>
                        <a:tabLst/>
                        <a:defRPr/>
                      </a:pPr>
                      <a:r>
                        <a:rPr lang="en-GB" sz="2000" b="1" i="0" kern="1200" dirty="0">
                          <a:solidFill>
                            <a:schemeClr val="tx1"/>
                          </a:solidFill>
                          <a:effectLst/>
                          <a:latin typeface="+mn-lt"/>
                          <a:ea typeface="+mn-ea"/>
                          <a:cs typeface="+mn-cs"/>
                        </a:rPr>
                        <a:t>Research Questions or Hypotheses</a:t>
                      </a:r>
                      <a:endParaRPr lang="en-US" sz="2000" b="1" dirty="0">
                        <a:solidFill>
                          <a:schemeClr val="tx1"/>
                        </a:solidFill>
                      </a:endParaRPr>
                    </a:p>
                    <a:p>
                      <a:endParaRPr lang="en-US" sz="2000" b="1" dirty="0">
                        <a:solidFill>
                          <a:schemeClr val="tx1"/>
                        </a:solidFill>
                      </a:endParaRPr>
                    </a:p>
                  </a:txBody>
                  <a:tcPr/>
                </a:tc>
                <a:tc>
                  <a:txBody>
                    <a:bodyPr/>
                    <a:lstStyle/>
                    <a:p>
                      <a:r>
                        <a:rPr lang="en-GB" sz="2000" b="1" i="0" kern="1200" dirty="0">
                          <a:solidFill>
                            <a:schemeClr val="tx1"/>
                          </a:solidFill>
                          <a:effectLst/>
                          <a:latin typeface="+mn-lt"/>
                          <a:ea typeface="+mn-ea"/>
                          <a:cs typeface="+mn-cs"/>
                        </a:rPr>
                        <a:t>Should allow you to address the problem statement</a:t>
                      </a:r>
                      <a:endParaRPr lang="en-US" sz="2000" b="1" dirty="0">
                        <a:solidFill>
                          <a:schemeClr val="tx1"/>
                        </a:solidFill>
                      </a:endParaRPr>
                    </a:p>
                  </a:txBody>
                  <a:tcPr/>
                </a:tc>
                <a:extLst>
                  <a:ext uri="{0D108BD9-81ED-4DB2-BD59-A6C34878D82A}">
                    <a16:rowId xmlns:a16="http://schemas.microsoft.com/office/drawing/2014/main" val="1025400299"/>
                  </a:ext>
                </a:extLst>
              </a:tr>
              <a:tr h="995662">
                <a:tc>
                  <a:txBody>
                    <a:bodyPr/>
                    <a:lstStyle/>
                    <a:p>
                      <a:r>
                        <a:rPr lang="en-GB" sz="2000" b="1" i="0" kern="1200" dirty="0">
                          <a:solidFill>
                            <a:schemeClr val="tx1"/>
                          </a:solidFill>
                          <a:effectLst/>
                          <a:latin typeface="+mn-lt"/>
                          <a:ea typeface="+mn-ea"/>
                          <a:cs typeface="+mn-cs"/>
                        </a:rPr>
                        <a:t>Methodology</a:t>
                      </a:r>
                      <a:endParaRPr lang="en-US" sz="2000" b="1" dirty="0">
                        <a:solidFill>
                          <a:schemeClr val="tx1"/>
                        </a:solidFill>
                      </a:endParaRPr>
                    </a:p>
                  </a:txBody>
                  <a:tcPr/>
                </a:tc>
                <a:tc>
                  <a:txBody>
                    <a:bodyPr/>
                    <a:lstStyle/>
                    <a:p>
                      <a:r>
                        <a:rPr lang="en-GB" sz="2000" b="1" i="0" kern="1200" dirty="0">
                          <a:solidFill>
                            <a:schemeClr val="tx1"/>
                          </a:solidFill>
                          <a:effectLst/>
                          <a:latin typeface="+mn-lt"/>
                          <a:ea typeface="+mn-ea"/>
                          <a:cs typeface="+mn-cs"/>
                        </a:rPr>
                        <a:t>The tools and techniques used to manage the project and gather key pieces of data that will allow for logical and reasoned responses to the research question or hypotheses.</a:t>
                      </a:r>
                      <a:endParaRPr lang="en-US" sz="2000" b="1" dirty="0">
                        <a:solidFill>
                          <a:schemeClr val="tx1"/>
                        </a:solidFill>
                      </a:endParaRPr>
                    </a:p>
                  </a:txBody>
                  <a:tcPr/>
                </a:tc>
                <a:extLst>
                  <a:ext uri="{0D108BD9-81ED-4DB2-BD59-A6C34878D82A}">
                    <a16:rowId xmlns:a16="http://schemas.microsoft.com/office/drawing/2014/main" val="2535389177"/>
                  </a:ext>
                </a:extLst>
              </a:tr>
            </a:tbl>
          </a:graphicData>
        </a:graphic>
      </p:graphicFrame>
    </p:spTree>
    <p:extLst>
      <p:ext uri="{BB962C8B-B14F-4D97-AF65-F5344CB8AC3E}">
        <p14:creationId xmlns:p14="http://schemas.microsoft.com/office/powerpoint/2010/main" val="88939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5</a:t>
            </a:fld>
            <a:endParaRPr lang="en-GB" dirty="0"/>
          </a:p>
        </p:txBody>
      </p:sp>
      <p:sp>
        <p:nvSpPr>
          <p:cNvPr id="11" name="Rectangle 10"/>
          <p:cNvSpPr/>
          <p:nvPr/>
        </p:nvSpPr>
        <p:spPr>
          <a:xfrm>
            <a:off x="1955006" y="3322637"/>
            <a:ext cx="6781800" cy="646331"/>
          </a:xfrm>
          <a:prstGeom prst="rect">
            <a:avLst/>
          </a:prstGeom>
        </p:spPr>
        <p:txBody>
          <a:bodyPr wrap="square">
            <a:spAutoFit/>
          </a:bodyPr>
          <a:lstStyle/>
          <a:p>
            <a:pPr algn="ctr"/>
            <a:r>
              <a:rPr lang="en-GB" sz="3600" b="1" dirty="0">
                <a:solidFill>
                  <a:schemeClr val="bg1"/>
                </a:solidFill>
              </a:rPr>
              <a:t>Problem Statement</a:t>
            </a:r>
            <a:endParaRPr lang="en-US" sz="3600" b="1" dirty="0">
              <a:solidFill>
                <a:schemeClr val="bg1"/>
              </a:solidFill>
            </a:endParaRPr>
          </a:p>
        </p:txBody>
      </p:sp>
    </p:spTree>
    <p:extLst>
      <p:ext uri="{BB962C8B-B14F-4D97-AF65-F5344CB8AC3E}">
        <p14:creationId xmlns:p14="http://schemas.microsoft.com/office/powerpoint/2010/main" val="4103028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6</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5660" y="-90496"/>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1688676" y="336542"/>
            <a:ext cx="7666512" cy="646331"/>
          </a:xfrm>
          <a:prstGeom prst="rect">
            <a:avLst/>
          </a:prstGeom>
        </p:spPr>
        <p:txBody>
          <a:bodyPr wrap="square">
            <a:spAutoFit/>
          </a:bodyPr>
          <a:lstStyle/>
          <a:p>
            <a:pPr algn="ctr"/>
            <a:r>
              <a:rPr lang="en-US" sz="3600" b="1" dirty="0">
                <a:solidFill>
                  <a:schemeClr val="bg1"/>
                </a:solidFill>
              </a:rPr>
              <a:t>The Key Points to Consider</a:t>
            </a:r>
          </a:p>
        </p:txBody>
      </p:sp>
      <p:sp>
        <p:nvSpPr>
          <p:cNvPr id="22" name="TextBox 21">
            <a:extLst>
              <a:ext uri="{FF2B5EF4-FFF2-40B4-BE49-F238E27FC236}">
                <a16:creationId xmlns:a16="http://schemas.microsoft.com/office/drawing/2014/main" id="{28ADBCAE-B7FF-0D44-A7E4-D0CCCBDE6CE9}"/>
              </a:ext>
            </a:extLst>
          </p:cNvPr>
          <p:cNvSpPr txBox="1"/>
          <p:nvPr/>
        </p:nvSpPr>
        <p:spPr>
          <a:xfrm>
            <a:off x="856897" y="1306711"/>
            <a:ext cx="8898713" cy="4693593"/>
          </a:xfrm>
          <a:prstGeom prst="rect">
            <a:avLst/>
          </a:prstGeom>
          <a:noFill/>
        </p:spPr>
        <p:txBody>
          <a:bodyPr wrap="square" lIns="0" tIns="0" rIns="0" bIns="0" rtlCol="0">
            <a:spAutoFit/>
          </a:bodyPr>
          <a:lstStyle/>
          <a:p>
            <a:endParaRPr lang="en-US" sz="3300" b="1" dirty="0">
              <a:solidFill>
                <a:schemeClr val="bg1"/>
              </a:solidFill>
            </a:endParaRPr>
          </a:p>
          <a:p>
            <a:pPr marL="342900" indent="-342900">
              <a:buFont typeface="Arial" panose="020B0604020202020204" pitchFamily="34" charset="0"/>
              <a:buChar char="•"/>
            </a:pPr>
            <a:r>
              <a:rPr lang="en-GB" sz="3000" b="1" dirty="0">
                <a:solidFill>
                  <a:schemeClr val="bg1"/>
                </a:solidFill>
              </a:rPr>
              <a:t>Identify a problem</a:t>
            </a:r>
          </a:p>
          <a:p>
            <a:pPr marL="342900" indent="-342900">
              <a:buFont typeface="Arial" panose="020B0604020202020204" pitchFamily="34" charset="0"/>
              <a:buChar char="•"/>
            </a:pPr>
            <a:r>
              <a:rPr lang="en-GB" sz="3000" b="1" dirty="0">
                <a:solidFill>
                  <a:schemeClr val="bg1"/>
                </a:solidFill>
              </a:rPr>
              <a:t>	- That you find interesting </a:t>
            </a:r>
          </a:p>
          <a:p>
            <a:pPr marL="342900" indent="-342900">
              <a:buFont typeface="Arial" panose="020B0604020202020204" pitchFamily="34" charset="0"/>
              <a:buChar char="•"/>
            </a:pPr>
            <a:r>
              <a:rPr lang="en-GB" sz="3000" b="1" dirty="0">
                <a:solidFill>
                  <a:schemeClr val="bg1"/>
                </a:solidFill>
              </a:rPr>
              <a:t>	- You can align to the wider literature </a:t>
            </a:r>
          </a:p>
          <a:p>
            <a:pPr marL="342900" indent="-342900">
              <a:buFont typeface="Arial" panose="020B0604020202020204" pitchFamily="34" charset="0"/>
              <a:buChar char="•"/>
            </a:pPr>
            <a:r>
              <a:rPr lang="en-GB" sz="3000" b="1" dirty="0">
                <a:solidFill>
                  <a:schemeClr val="bg1"/>
                </a:solidFill>
              </a:rPr>
              <a:t>Provide clear evidence that the problem exits</a:t>
            </a:r>
          </a:p>
          <a:p>
            <a:pPr marL="342900" indent="-342900">
              <a:buFont typeface="Arial" panose="020B0604020202020204" pitchFamily="34" charset="0"/>
              <a:buChar char="•"/>
            </a:pPr>
            <a:r>
              <a:rPr lang="en-GB" sz="3000" b="1" dirty="0">
                <a:solidFill>
                  <a:schemeClr val="bg1"/>
                </a:solidFill>
              </a:rPr>
              <a:t>In what setting have you observed the problem</a:t>
            </a:r>
          </a:p>
          <a:p>
            <a:pPr marL="342900" indent="-342900">
              <a:buFont typeface="Arial" panose="020B0604020202020204" pitchFamily="34" charset="0"/>
              <a:buChar char="•"/>
            </a:pPr>
            <a:r>
              <a:rPr lang="en-GB" sz="3000" b="1" dirty="0">
                <a:solidFill>
                  <a:schemeClr val="bg1"/>
                </a:solidFill>
              </a:rPr>
              <a:t>Articulate how the research will address the problem</a:t>
            </a:r>
          </a:p>
          <a:p>
            <a:br>
              <a:rPr lang="en-US" sz="2400" b="1" dirty="0">
                <a:solidFill>
                  <a:schemeClr val="bg1"/>
                </a:solidFill>
              </a:rPr>
            </a:br>
            <a:endParaRPr lang="en-US" sz="2400" b="1" dirty="0">
              <a:solidFill>
                <a:schemeClr val="bg1"/>
              </a:solidFill>
            </a:endParaRPr>
          </a:p>
          <a:p>
            <a:endParaRPr lang="en-US" sz="1400" dirty="0">
              <a:solidFill>
                <a:schemeClr val="tx2"/>
              </a:solidFill>
            </a:endParaRPr>
          </a:p>
        </p:txBody>
      </p:sp>
    </p:spTree>
    <p:extLst>
      <p:ext uri="{BB962C8B-B14F-4D97-AF65-F5344CB8AC3E}">
        <p14:creationId xmlns:p14="http://schemas.microsoft.com/office/powerpoint/2010/main" val="1654500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7</a:t>
            </a:fld>
            <a:endParaRPr lang="en-GB" dirty="0"/>
          </a:p>
        </p:txBody>
      </p:sp>
      <p:sp>
        <p:nvSpPr>
          <p:cNvPr id="11" name="Rectangle 10"/>
          <p:cNvSpPr/>
          <p:nvPr/>
        </p:nvSpPr>
        <p:spPr>
          <a:xfrm>
            <a:off x="782542" y="1444924"/>
            <a:ext cx="9144000" cy="5093702"/>
          </a:xfrm>
          <a:prstGeom prst="rect">
            <a:avLst/>
          </a:prstGeom>
        </p:spPr>
        <p:txBody>
          <a:bodyPr wrap="square">
            <a:spAutoFit/>
          </a:bodyPr>
          <a:lstStyle/>
          <a:p>
            <a:r>
              <a:rPr lang="en-GB" sz="2500" dirty="0">
                <a:solidFill>
                  <a:schemeClr val="bg1"/>
                </a:solidFill>
              </a:rPr>
              <a:t>In the United Kingdom, it has been estimated that scamming causes up to £10 billion worth of damage every year (Lonsdale et al. 2016). </a:t>
            </a:r>
            <a:r>
              <a:rPr lang="en-GB" sz="2500" b="1" dirty="0">
                <a:solidFill>
                  <a:schemeClr val="bg1"/>
                </a:solidFill>
              </a:rPr>
              <a:t>[…]</a:t>
            </a:r>
          </a:p>
          <a:p>
            <a:endParaRPr lang="en-GB" sz="2500" b="1" dirty="0">
              <a:solidFill>
                <a:schemeClr val="bg1"/>
              </a:solidFill>
            </a:endParaRPr>
          </a:p>
          <a:p>
            <a:r>
              <a:rPr lang="en-GB" sz="2500" dirty="0">
                <a:solidFill>
                  <a:schemeClr val="bg1"/>
                </a:solidFill>
              </a:rPr>
              <a:t>University students in particular are faced with a variety of scams which can have devastating effects, considering students are less likely to verify online information compared to people who are not students (Metzger, </a:t>
            </a:r>
            <a:r>
              <a:rPr lang="en-GB" sz="2500" dirty="0" err="1">
                <a:solidFill>
                  <a:schemeClr val="bg1"/>
                </a:solidFill>
              </a:rPr>
              <a:t>Flanagin</a:t>
            </a:r>
            <a:r>
              <a:rPr lang="en-GB" sz="2500" dirty="0">
                <a:solidFill>
                  <a:schemeClr val="bg1"/>
                </a:solidFill>
              </a:rPr>
              <a:t> and </a:t>
            </a:r>
            <a:r>
              <a:rPr lang="en-GB" sz="2500" dirty="0" err="1">
                <a:solidFill>
                  <a:schemeClr val="bg1"/>
                </a:solidFill>
              </a:rPr>
              <a:t>Zwarun</a:t>
            </a:r>
            <a:r>
              <a:rPr lang="en-GB" sz="2500" dirty="0">
                <a:solidFill>
                  <a:schemeClr val="bg1"/>
                </a:solidFill>
              </a:rPr>
              <a:t> 2003). […]</a:t>
            </a:r>
          </a:p>
          <a:p>
            <a:endParaRPr lang="en-GB" sz="2500" b="1" dirty="0">
              <a:solidFill>
                <a:schemeClr val="bg1"/>
              </a:solidFill>
            </a:endParaRPr>
          </a:p>
          <a:p>
            <a:r>
              <a:rPr lang="en-GB" sz="2500" dirty="0">
                <a:solidFill>
                  <a:schemeClr val="bg1"/>
                </a:solidFill>
              </a:rPr>
              <a:t> This study explores the use of a Progressive Web Application to raise student’s awareness about the latest and most common scams that students are faced with.</a:t>
            </a:r>
            <a:endParaRPr lang="en-US" sz="2500" b="1" dirty="0">
              <a:solidFill>
                <a:schemeClr val="bg1"/>
              </a:solidFill>
            </a:endParaRPr>
          </a:p>
        </p:txBody>
      </p:sp>
      <p:sp>
        <p:nvSpPr>
          <p:cNvPr id="5" name="Rectangle 4">
            <a:extLst>
              <a:ext uri="{FF2B5EF4-FFF2-40B4-BE49-F238E27FC236}">
                <a16:creationId xmlns:a16="http://schemas.microsoft.com/office/drawing/2014/main" id="{FBA96CAF-2FB0-3147-A3C5-FE9C263463D1}"/>
              </a:ext>
            </a:extLst>
          </p:cNvPr>
          <p:cNvSpPr/>
          <p:nvPr/>
        </p:nvSpPr>
        <p:spPr>
          <a:xfrm>
            <a:off x="782542" y="350837"/>
            <a:ext cx="8991600" cy="646331"/>
          </a:xfrm>
          <a:prstGeom prst="rect">
            <a:avLst/>
          </a:prstGeom>
        </p:spPr>
        <p:txBody>
          <a:bodyPr wrap="square">
            <a:spAutoFit/>
          </a:bodyPr>
          <a:lstStyle/>
          <a:p>
            <a:pPr algn="ctr"/>
            <a:r>
              <a:rPr lang="en-GB" sz="3600" b="1" dirty="0">
                <a:solidFill>
                  <a:schemeClr val="bg1"/>
                </a:solidFill>
              </a:rPr>
              <a:t>A Example Project Problem Statement </a:t>
            </a:r>
            <a:endParaRPr lang="en-US" sz="3600" b="1" dirty="0">
              <a:solidFill>
                <a:schemeClr val="bg1"/>
              </a:solidFill>
            </a:endParaRPr>
          </a:p>
        </p:txBody>
      </p:sp>
    </p:spTree>
    <p:extLst>
      <p:ext uri="{BB962C8B-B14F-4D97-AF65-F5344CB8AC3E}">
        <p14:creationId xmlns:p14="http://schemas.microsoft.com/office/powerpoint/2010/main" val="3465084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8</a:t>
            </a:fld>
            <a:endParaRPr lang="en-GB" dirty="0"/>
          </a:p>
        </p:txBody>
      </p:sp>
      <p:pic>
        <p:nvPicPr>
          <p:cNvPr id="8" name="Picture 7"/>
          <p:cNvPicPr>
            <a:picLocks noChangeAspect="1"/>
          </p:cNvPicPr>
          <p:nvPr/>
        </p:nvPicPr>
        <p:blipFill rotWithShape="1">
          <a:blip r:embed="rId3"/>
          <a:srcRect l="-156" t="-492" r="155" b="660"/>
          <a:stretch/>
        </p:blipFill>
        <p:spPr>
          <a:xfrm>
            <a:off x="-16824" y="-106363"/>
            <a:ext cx="10708638" cy="7666038"/>
          </a:xfrm>
          <a:prstGeom prst="rect">
            <a:avLst/>
          </a:prstGeom>
        </p:spPr>
      </p:pic>
      <p:sp>
        <p:nvSpPr>
          <p:cNvPr id="10" name="Rectangle 9"/>
          <p:cNvSpPr/>
          <p:nvPr/>
        </p:nvSpPr>
        <p:spPr>
          <a:xfrm>
            <a:off x="-16825" y="-76201"/>
            <a:ext cx="10708638" cy="7666038"/>
          </a:xfrm>
          <a:prstGeom prst="rect">
            <a:avLst/>
          </a:prstGeom>
          <a:solidFill>
            <a:schemeClr val="accent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endParaRPr lang="en-US" sz="3000" dirty="0"/>
          </a:p>
          <a:p>
            <a:pPr marL="342900" indent="-342900">
              <a:buFont typeface="Arial" panose="020B0604020202020204" pitchFamily="34" charset="0"/>
              <a:buChar char="•"/>
            </a:pPr>
            <a:r>
              <a:rPr lang="en-US" sz="3000" dirty="0"/>
              <a:t>Do not be too ambitious. You only have a limited amount of time. Be realistic about what can be achieved in this period </a:t>
            </a:r>
          </a:p>
          <a:p>
            <a:pPr marL="342900" indent="-342900">
              <a:buFont typeface="Arial" panose="020B0604020202020204" pitchFamily="34" charset="0"/>
              <a:buChar char="•"/>
            </a:pPr>
            <a:r>
              <a:rPr lang="en-US" sz="3000" dirty="0"/>
              <a:t> Ensure you do not select a demographic that is too broad (e.g. All social media users)</a:t>
            </a:r>
          </a:p>
          <a:p>
            <a:pPr marL="342900" indent="-342900">
              <a:buFont typeface="Arial" panose="020B0604020202020204" pitchFamily="34" charset="0"/>
              <a:buChar char="•"/>
            </a:pPr>
            <a:r>
              <a:rPr lang="en-US" sz="3000" dirty="0"/>
              <a:t> Attempt to make a commercial product. Such an endeavor does not align with an academic project and is beyond the scope of what can be achieved.</a:t>
            </a:r>
          </a:p>
        </p:txBody>
      </p:sp>
      <p:sp>
        <p:nvSpPr>
          <p:cNvPr id="11" name="Rectangle 10"/>
          <p:cNvSpPr/>
          <p:nvPr/>
        </p:nvSpPr>
        <p:spPr>
          <a:xfrm>
            <a:off x="1688676" y="336542"/>
            <a:ext cx="7666512" cy="646331"/>
          </a:xfrm>
          <a:prstGeom prst="rect">
            <a:avLst/>
          </a:prstGeom>
        </p:spPr>
        <p:txBody>
          <a:bodyPr wrap="square">
            <a:spAutoFit/>
          </a:bodyPr>
          <a:lstStyle/>
          <a:p>
            <a:pPr algn="ctr"/>
            <a:r>
              <a:rPr lang="en-US" sz="3600" b="1" dirty="0">
                <a:solidFill>
                  <a:schemeClr val="bg1"/>
                </a:solidFill>
              </a:rPr>
              <a:t>Common Problems </a:t>
            </a:r>
          </a:p>
        </p:txBody>
      </p:sp>
      <p:sp>
        <p:nvSpPr>
          <p:cNvPr id="22" name="TextBox 21">
            <a:extLst>
              <a:ext uri="{FF2B5EF4-FFF2-40B4-BE49-F238E27FC236}">
                <a16:creationId xmlns:a16="http://schemas.microsoft.com/office/drawing/2014/main" id="{28ADBCAE-B7FF-0D44-A7E4-D0CCCBDE6CE9}"/>
              </a:ext>
            </a:extLst>
          </p:cNvPr>
          <p:cNvSpPr txBox="1"/>
          <p:nvPr/>
        </p:nvSpPr>
        <p:spPr>
          <a:xfrm>
            <a:off x="856897" y="1306711"/>
            <a:ext cx="8898713" cy="1461939"/>
          </a:xfrm>
          <a:prstGeom prst="rect">
            <a:avLst/>
          </a:prstGeom>
          <a:noFill/>
        </p:spPr>
        <p:txBody>
          <a:bodyPr wrap="square" lIns="0" tIns="0" rIns="0" bIns="0" rtlCol="0">
            <a:spAutoFit/>
          </a:bodyPr>
          <a:lstStyle/>
          <a:p>
            <a:endParaRPr lang="en-US" sz="3300" b="1" dirty="0">
              <a:solidFill>
                <a:schemeClr val="bg1"/>
              </a:solidFill>
            </a:endParaRPr>
          </a:p>
          <a:p>
            <a:br>
              <a:rPr lang="en-US" sz="2400" b="1" dirty="0">
                <a:solidFill>
                  <a:schemeClr val="bg1"/>
                </a:solidFill>
              </a:rPr>
            </a:br>
            <a:endParaRPr lang="en-US" sz="2400" b="1" dirty="0">
              <a:solidFill>
                <a:schemeClr val="bg1"/>
              </a:solidFill>
            </a:endParaRPr>
          </a:p>
          <a:p>
            <a:endParaRPr lang="en-US" sz="1400" dirty="0">
              <a:solidFill>
                <a:schemeClr val="tx2"/>
              </a:solidFill>
            </a:endParaRPr>
          </a:p>
        </p:txBody>
      </p:sp>
    </p:spTree>
    <p:extLst>
      <p:ext uri="{BB962C8B-B14F-4D97-AF65-F5344CB8AC3E}">
        <p14:creationId xmlns:p14="http://schemas.microsoft.com/office/powerpoint/2010/main" val="2000114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7B914098-EA5F-4E0F-8262-B37EEDEAEE84}" type="slidenum">
              <a:rPr lang="en-GB" smtClean="0"/>
              <a:pPr/>
              <a:t>9</a:t>
            </a:fld>
            <a:endParaRPr lang="en-GB" dirty="0"/>
          </a:p>
        </p:txBody>
      </p:sp>
      <p:sp>
        <p:nvSpPr>
          <p:cNvPr id="11" name="Rectangle 10"/>
          <p:cNvSpPr/>
          <p:nvPr/>
        </p:nvSpPr>
        <p:spPr>
          <a:xfrm>
            <a:off x="1993106" y="2657547"/>
            <a:ext cx="6781800" cy="646331"/>
          </a:xfrm>
          <a:prstGeom prst="rect">
            <a:avLst/>
          </a:prstGeom>
        </p:spPr>
        <p:txBody>
          <a:bodyPr wrap="square">
            <a:spAutoFit/>
          </a:bodyPr>
          <a:lstStyle/>
          <a:p>
            <a:pPr algn="ctr"/>
            <a:r>
              <a:rPr lang="en-GB" sz="3600" b="1" dirty="0">
                <a:solidFill>
                  <a:schemeClr val="bg1"/>
                </a:solidFill>
              </a:rPr>
              <a:t>Literature Review</a:t>
            </a:r>
            <a:endParaRPr lang="en-US" sz="3600" b="1" dirty="0">
              <a:solidFill>
                <a:schemeClr val="bg1"/>
              </a:solidFill>
            </a:endParaRPr>
          </a:p>
        </p:txBody>
      </p:sp>
      <p:sp>
        <p:nvSpPr>
          <p:cNvPr id="2" name="Rectangle 1">
            <a:extLst>
              <a:ext uri="{FF2B5EF4-FFF2-40B4-BE49-F238E27FC236}">
                <a16:creationId xmlns:a16="http://schemas.microsoft.com/office/drawing/2014/main" id="{E0924116-281F-3143-8E70-1CDE65659A9B}"/>
              </a:ext>
            </a:extLst>
          </p:cNvPr>
          <p:cNvSpPr/>
          <p:nvPr/>
        </p:nvSpPr>
        <p:spPr>
          <a:xfrm>
            <a:off x="1459707" y="3779837"/>
            <a:ext cx="8696326" cy="1015663"/>
          </a:xfrm>
          <a:prstGeom prst="rect">
            <a:avLst/>
          </a:prstGeom>
        </p:spPr>
        <p:txBody>
          <a:bodyPr wrap="square">
            <a:spAutoFit/>
          </a:bodyPr>
          <a:lstStyle/>
          <a:p>
            <a:r>
              <a:rPr lang="en-GB" sz="3000" b="1" dirty="0">
                <a:solidFill>
                  <a:schemeClr val="bg1"/>
                </a:solidFill>
              </a:rPr>
              <a:t>Critically appraising and interpreting literature that relates to your research topic.</a:t>
            </a:r>
          </a:p>
        </p:txBody>
      </p:sp>
    </p:spTree>
    <p:extLst>
      <p:ext uri="{BB962C8B-B14F-4D97-AF65-F5344CB8AC3E}">
        <p14:creationId xmlns:p14="http://schemas.microsoft.com/office/powerpoint/2010/main" val="1216060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551">
      <a:dk1>
        <a:sysClr val="windowText" lastClr="000000"/>
      </a:dk1>
      <a:lt1>
        <a:sysClr val="window" lastClr="FFFFFF"/>
      </a:lt1>
      <a:dk2>
        <a:srgbClr val="172934"/>
      </a:dk2>
      <a:lt2>
        <a:srgbClr val="E7E6E6"/>
      </a:lt2>
      <a:accent1>
        <a:srgbClr val="E30613"/>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29">
      <a:majorFont>
        <a:latin typeface="Trebuchet MS"/>
        <a:ea typeface=""/>
        <a:cs typeface=""/>
      </a:majorFont>
      <a:minorFont>
        <a:latin typeface="Trebuchet M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sz="1400" dirty="0" err="1" smtClean="0">
            <a:solidFill>
              <a:schemeClr val="tx2"/>
            </a:solidFill>
          </a:defRPr>
        </a:defPPr>
      </a:lstStyle>
    </a:txDef>
  </a:objectDefaults>
  <a:extraClrSchemeLst/>
  <a:extLst>
    <a:ext uri="{05A4C25C-085E-4340-85A3-A5531E510DB2}">
      <thm15:themeFamily xmlns:thm15="http://schemas.microsoft.com/office/thememl/2012/main" name="Southampton Solent presentation template - new brand" id="{9A111449-8A30-400E-95EF-574DFB6DE763}" vid="{A72177E1-23DC-41FC-BB4E-9853E54FEE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6248</TotalTime>
  <Words>884</Words>
  <Application>Microsoft Macintosh PowerPoint</Application>
  <PresentationFormat>Custom</PresentationFormat>
  <Paragraphs>187</Paragraphs>
  <Slides>23</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Trebuchet MS</vt:lpstr>
      <vt:lpstr>Office Theme</vt:lpstr>
      <vt:lpstr>Planning Your Final Year Project (Joe Appleton)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Southampton Solent University</dc:creator>
  <cp:lastModifiedBy>Joe Appleton</cp:lastModifiedBy>
  <cp:revision>155</cp:revision>
  <dcterms:created xsi:type="dcterms:W3CDTF">2017-02-28T18:13:28Z</dcterms:created>
  <dcterms:modified xsi:type="dcterms:W3CDTF">2019-10-08T05:41:15Z</dcterms:modified>
</cp:coreProperties>
</file>

<file path=docProps/thumbnail.jpeg>
</file>